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13"/>
  </p:notesMasterIdLst>
  <p:sldIdLst>
    <p:sldId id="256" r:id="rId2"/>
    <p:sldId id="257" r:id="rId3"/>
    <p:sldId id="259" r:id="rId4"/>
    <p:sldId id="261" r:id="rId5"/>
    <p:sldId id="262" r:id="rId6"/>
    <p:sldId id="258" r:id="rId7"/>
    <p:sldId id="267" r:id="rId8"/>
    <p:sldId id="271" r:id="rId9"/>
    <p:sldId id="268" r:id="rId10"/>
    <p:sldId id="269" r:id="rId11"/>
    <p:sldId id="270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5447E6E-8915-457B-898C-ED27A8C4DF9A}">
          <p14:sldIdLst>
            <p14:sldId id="256"/>
            <p14:sldId id="257"/>
            <p14:sldId id="259"/>
            <p14:sldId id="261"/>
            <p14:sldId id="262"/>
            <p14:sldId id="258"/>
            <p14:sldId id="267"/>
            <p14:sldId id="271"/>
            <p14:sldId id="268"/>
            <p14:sldId id="269"/>
            <p14:sldId id="270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CCFF"/>
    <a:srgbClr val="61DBFB"/>
    <a:srgbClr val="00FFFF"/>
    <a:srgbClr val="51C8ED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-900" y="-6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F6DC73-9DFC-41DE-8B4F-52301B14E67F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12A9EC-2CD9-4320-9715-5A08182F775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0880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12A9EC-2CD9-4320-9715-5A08182F7751}" type="slidenum">
              <a:rPr lang="en-IN" smtClean="0"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9640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CC45D-266E-4F59-9CDD-BB1DA2582C6D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07B13-9252-46CB-9400-0683AA75CF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54599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CC45D-266E-4F59-9CDD-BB1DA2582C6D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07B13-9252-46CB-9400-0683AA75CF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7136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785600" y="274641"/>
            <a:ext cx="36576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2800" y="274641"/>
            <a:ext cx="107696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CC45D-266E-4F59-9CDD-BB1DA2582C6D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07B13-9252-46CB-9400-0683AA75CF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6523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CC45D-266E-4F59-9CDD-BB1DA2582C6D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07B13-9252-46CB-9400-0683AA75CF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2729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CC45D-266E-4F59-9CDD-BB1DA2582C6D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07B13-9252-46CB-9400-0683AA75CF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1468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28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0" y="1600203"/>
            <a:ext cx="7213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CC45D-266E-4F59-9CDD-BB1DA2582C6D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07B13-9252-46CB-9400-0683AA75CF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8482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CC45D-266E-4F59-9CDD-BB1DA2582C6D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07B13-9252-46CB-9400-0683AA75CF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96346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CC45D-266E-4F59-9CDD-BB1DA2582C6D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07B13-9252-46CB-9400-0683AA75CF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988602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CC45D-266E-4F59-9CDD-BB1DA2582C6D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07B13-9252-46CB-9400-0683AA75CF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54511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CC45D-266E-4F59-9CDD-BB1DA2582C6D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07B13-9252-46CB-9400-0683AA75CF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8839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ECC45D-266E-4F59-9CDD-BB1DA2582C6D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807B13-9252-46CB-9400-0683AA75CF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89440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ECC45D-266E-4F59-9CDD-BB1DA2582C6D}" type="datetimeFigureOut">
              <a:rPr lang="en-IN" smtClean="0"/>
              <a:t>13-10-2025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807B13-9252-46CB-9400-0683AA75CFF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43168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13" Type="http://schemas.microsoft.com/office/2007/relationships/hdphoto" Target="../media/hdphoto7.wdp"/><Relationship Id="rId18" Type="http://schemas.openxmlformats.org/officeDocument/2006/relationships/image" Target="../media/image178.png"/><Relationship Id="rId26" Type="http://schemas.microsoft.com/office/2007/relationships/hdphoto" Target="../media/hdphoto10.wdp"/><Relationship Id="rId39" Type="http://schemas.microsoft.com/office/2007/relationships/hdphoto" Target="../media/hdphoto13.wdp"/><Relationship Id="rId3" Type="http://schemas.openxmlformats.org/officeDocument/2006/relationships/image" Target="../media/image172.png"/><Relationship Id="rId21" Type="http://schemas.openxmlformats.org/officeDocument/2006/relationships/image" Target="../media/image179.png"/><Relationship Id="rId34" Type="http://schemas.microsoft.com/office/2007/relationships/hdphoto" Target="../media/hdphoto12.wdp"/><Relationship Id="rId7" Type="http://schemas.openxmlformats.org/officeDocument/2006/relationships/hyperlink" Target="https://magicui.design/" TargetMode="External"/><Relationship Id="rId12" Type="http://schemas.openxmlformats.org/officeDocument/2006/relationships/image" Target="../media/image176.png"/><Relationship Id="rId17" Type="http://schemas.openxmlformats.org/officeDocument/2006/relationships/hyperlink" Target="https://www.radix-ui.com/" TargetMode="External"/><Relationship Id="rId25" Type="http://schemas.openxmlformats.org/officeDocument/2006/relationships/image" Target="../media/image181.png"/><Relationship Id="rId33" Type="http://schemas.openxmlformats.org/officeDocument/2006/relationships/image" Target="../media/image184.png"/><Relationship Id="rId38" Type="http://schemas.openxmlformats.org/officeDocument/2006/relationships/image" Target="../media/image186.png"/><Relationship Id="rId2" Type="http://schemas.openxmlformats.org/officeDocument/2006/relationships/hyperlink" Target="https://ui.shadcn.com/" TargetMode="External"/><Relationship Id="rId16" Type="http://schemas.microsoft.com/office/2007/relationships/hdphoto" Target="../media/hdphoto8.wdp"/><Relationship Id="rId20" Type="http://schemas.openxmlformats.org/officeDocument/2006/relationships/hyperlink" Target="https://motion-primitives.com/" TargetMode="External"/><Relationship Id="rId29" Type="http://schemas.microsoft.com/office/2007/relationships/hdphoto" Target="../media/hdphoto11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3.png"/><Relationship Id="rId11" Type="http://schemas.openxmlformats.org/officeDocument/2006/relationships/hyperlink" Target="https://chakra-ui.com/" TargetMode="External"/><Relationship Id="rId24" Type="http://schemas.openxmlformats.org/officeDocument/2006/relationships/hyperlink" Target="https://www.shsfui.com/" TargetMode="External"/><Relationship Id="rId32" Type="http://schemas.openxmlformats.org/officeDocument/2006/relationships/hyperlink" Target="https://tweakcn.com/" TargetMode="External"/><Relationship Id="rId37" Type="http://schemas.openxmlformats.org/officeDocument/2006/relationships/hyperlink" Target="https://www.heroui.com/" TargetMode="External"/><Relationship Id="rId5" Type="http://schemas.openxmlformats.org/officeDocument/2006/relationships/hyperlink" Target="https://reactbits.dev/" TargetMode="External"/><Relationship Id="rId15" Type="http://schemas.openxmlformats.org/officeDocument/2006/relationships/image" Target="../media/image177.png"/><Relationship Id="rId23" Type="http://schemas.openxmlformats.org/officeDocument/2006/relationships/image" Target="../media/image180.png"/><Relationship Id="rId28" Type="http://schemas.openxmlformats.org/officeDocument/2006/relationships/image" Target="../media/image182.png"/><Relationship Id="rId36" Type="http://schemas.openxmlformats.org/officeDocument/2006/relationships/image" Target="../media/image185.png"/><Relationship Id="rId10" Type="http://schemas.openxmlformats.org/officeDocument/2006/relationships/image" Target="../media/image175.png"/><Relationship Id="rId19" Type="http://schemas.microsoft.com/office/2007/relationships/hdphoto" Target="../media/hdphoto9.wdp"/><Relationship Id="rId31" Type="http://schemas.openxmlformats.org/officeDocument/2006/relationships/image" Target="../media/image183.png"/><Relationship Id="rId4" Type="http://schemas.microsoft.com/office/2007/relationships/hdphoto" Target="../media/hdphoto6.wdp"/><Relationship Id="rId9" Type="http://schemas.openxmlformats.org/officeDocument/2006/relationships/hyperlink" Target="https://ant.design/" TargetMode="External"/><Relationship Id="rId14" Type="http://schemas.openxmlformats.org/officeDocument/2006/relationships/hyperlink" Target="https://ui.aceternity.com/" TargetMode="External"/><Relationship Id="rId22" Type="http://schemas.openxmlformats.org/officeDocument/2006/relationships/hyperlink" Target="https://blocks.mvp-subha.me/" TargetMode="External"/><Relationship Id="rId27" Type="http://schemas.openxmlformats.org/officeDocument/2006/relationships/hyperlink" Target="https://www.kibo-ui.com/" TargetMode="External"/><Relationship Id="rId30" Type="http://schemas.openxmlformats.org/officeDocument/2006/relationships/hyperlink" Target="https://skiper-ui.com/" TargetMode="External"/><Relationship Id="rId35" Type="http://schemas.openxmlformats.org/officeDocument/2006/relationships/hyperlink" Target="https://animate-ui.com/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14.png"/><Relationship Id="rId117" Type="http://schemas.openxmlformats.org/officeDocument/2006/relationships/hyperlink" Target="https://www.askcodi.com/" TargetMode="External"/><Relationship Id="rId21" Type="http://schemas.openxmlformats.org/officeDocument/2006/relationships/hyperlink" Target="https://capacity.so/" TargetMode="External"/><Relationship Id="rId42" Type="http://schemas.openxmlformats.org/officeDocument/2006/relationships/image" Target="../media/image22.png"/><Relationship Id="rId47" Type="http://schemas.openxmlformats.org/officeDocument/2006/relationships/hyperlink" Target="https://webwave.me/" TargetMode="External"/><Relationship Id="rId63" Type="http://schemas.openxmlformats.org/officeDocument/2006/relationships/hyperlink" Target="https://claude.ai/" TargetMode="External"/><Relationship Id="rId68" Type="http://schemas.openxmlformats.org/officeDocument/2006/relationships/image" Target="../media/image35.png"/><Relationship Id="rId84" Type="http://schemas.openxmlformats.org/officeDocument/2006/relationships/hyperlink" Target="https://kite.com/" TargetMode="External"/><Relationship Id="rId89" Type="http://schemas.openxmlformats.org/officeDocument/2006/relationships/image" Target="../media/image45.png"/><Relationship Id="rId112" Type="http://schemas.openxmlformats.org/officeDocument/2006/relationships/image" Target="../media/image56.png"/><Relationship Id="rId133" Type="http://schemas.openxmlformats.org/officeDocument/2006/relationships/hyperlink" Target="https://bit.cloud/products/hope-ai" TargetMode="External"/><Relationship Id="rId138" Type="http://schemas.openxmlformats.org/officeDocument/2006/relationships/hyperlink" Target="https://dashboard.mintlify.com/" TargetMode="External"/><Relationship Id="rId16" Type="http://schemas.openxmlformats.org/officeDocument/2006/relationships/image" Target="../media/image9.png"/><Relationship Id="rId107" Type="http://schemas.openxmlformats.org/officeDocument/2006/relationships/hyperlink" Target="https://ui2code.ai/" TargetMode="External"/><Relationship Id="rId11" Type="http://schemas.openxmlformats.org/officeDocument/2006/relationships/hyperlink" Target="https://base44.com/" TargetMode="External"/><Relationship Id="rId32" Type="http://schemas.openxmlformats.org/officeDocument/2006/relationships/image" Target="../media/image17.png"/><Relationship Id="rId37" Type="http://schemas.openxmlformats.org/officeDocument/2006/relationships/hyperlink" Target="https://airtable.com/" TargetMode="External"/><Relationship Id="rId53" Type="http://schemas.openxmlformats.org/officeDocument/2006/relationships/hyperlink" Target="https://www.jimdo.com/" TargetMode="External"/><Relationship Id="rId58" Type="http://schemas.openxmlformats.org/officeDocument/2006/relationships/image" Target="../media/image30.png"/><Relationship Id="rId74" Type="http://schemas.openxmlformats.org/officeDocument/2006/relationships/image" Target="../media/image38.png"/><Relationship Id="rId79" Type="http://schemas.openxmlformats.org/officeDocument/2006/relationships/image" Target="../media/image40.png"/><Relationship Id="rId102" Type="http://schemas.openxmlformats.org/officeDocument/2006/relationships/image" Target="../media/image51.png"/><Relationship Id="rId123" Type="http://schemas.openxmlformats.org/officeDocument/2006/relationships/hyperlink" Target="https://open-vsx.org/extension/mutable-ai/mutable-ai" TargetMode="External"/><Relationship Id="rId128" Type="http://schemas.openxmlformats.org/officeDocument/2006/relationships/image" Target="../media/image64.png"/><Relationship Id="rId144" Type="http://schemas.openxmlformats.org/officeDocument/2006/relationships/hyperlink" Target="https://www.relume.io/" TargetMode="External"/><Relationship Id="rId149" Type="http://schemas.openxmlformats.org/officeDocument/2006/relationships/image" Target="../media/image76.png"/><Relationship Id="rId5" Type="http://schemas.openxmlformats.org/officeDocument/2006/relationships/hyperlink" Target="https://codeconductor.ai/" TargetMode="External"/><Relationship Id="rId90" Type="http://schemas.openxmlformats.org/officeDocument/2006/relationships/hyperlink" Target="https://v0.app/" TargetMode="External"/><Relationship Id="rId95" Type="http://schemas.openxmlformats.org/officeDocument/2006/relationships/image" Target="../media/image48.png"/><Relationship Id="rId22" Type="http://schemas.openxmlformats.org/officeDocument/2006/relationships/image" Target="../media/image12.png"/><Relationship Id="rId27" Type="http://schemas.openxmlformats.org/officeDocument/2006/relationships/hyperlink" Target="https://build.vitara.ai/dashboard" TargetMode="External"/><Relationship Id="rId43" Type="http://schemas.openxmlformats.org/officeDocument/2006/relationships/hyperlink" Target="https://thunkable.com/" TargetMode="External"/><Relationship Id="rId48" Type="http://schemas.openxmlformats.org/officeDocument/2006/relationships/image" Target="../media/image25.png"/><Relationship Id="rId64" Type="http://schemas.openxmlformats.org/officeDocument/2006/relationships/image" Target="../media/image33.png"/><Relationship Id="rId69" Type="http://schemas.openxmlformats.org/officeDocument/2006/relationships/hyperlink" Target="https://windsurf.com/" TargetMode="External"/><Relationship Id="rId113" Type="http://schemas.openxmlformats.org/officeDocument/2006/relationships/hyperlink" Target="https://www.langchain.com/" TargetMode="External"/><Relationship Id="rId118" Type="http://schemas.openxmlformats.org/officeDocument/2006/relationships/image" Target="../media/image59.png"/><Relationship Id="rId134" Type="http://schemas.openxmlformats.org/officeDocument/2006/relationships/image" Target="../media/image67.png"/><Relationship Id="rId139" Type="http://schemas.openxmlformats.org/officeDocument/2006/relationships/image" Target="../media/image69.png"/><Relationship Id="rId80" Type="http://schemas.openxmlformats.org/officeDocument/2006/relationships/hyperlink" Target="https://www.coderabbit.ai/" TargetMode="External"/><Relationship Id="rId85" Type="http://schemas.openxmlformats.org/officeDocument/2006/relationships/image" Target="../media/image43.png"/><Relationship Id="rId150" Type="http://schemas.openxmlformats.org/officeDocument/2006/relationships/image" Target="../media/image77.png"/><Relationship Id="rId12" Type="http://schemas.openxmlformats.org/officeDocument/2006/relationships/image" Target="../media/image7.png"/><Relationship Id="rId17" Type="http://schemas.openxmlformats.org/officeDocument/2006/relationships/hyperlink" Target="https://softgen.ai/" TargetMode="External"/><Relationship Id="rId25" Type="http://schemas.openxmlformats.org/officeDocument/2006/relationships/hyperlink" Target="https://www.pythagora.ai/" TargetMode="External"/><Relationship Id="rId33" Type="http://schemas.openxmlformats.org/officeDocument/2006/relationships/hyperlink" Target="https://fabbuilder.com/" TargetMode="External"/><Relationship Id="rId38" Type="http://schemas.openxmlformats.org/officeDocument/2006/relationships/image" Target="../media/image20.png"/><Relationship Id="rId46" Type="http://schemas.openxmlformats.org/officeDocument/2006/relationships/image" Target="../media/image24.png"/><Relationship Id="rId59" Type="http://schemas.openxmlformats.org/officeDocument/2006/relationships/hyperlink" Target="https://codedesign.ai/" TargetMode="External"/><Relationship Id="rId67" Type="http://schemas.openxmlformats.org/officeDocument/2006/relationships/hyperlink" Target="https://www.warp.dev/" TargetMode="External"/><Relationship Id="rId103" Type="http://schemas.openxmlformats.org/officeDocument/2006/relationships/hyperlink" Target="https://www.visily.ai/" TargetMode="External"/><Relationship Id="rId108" Type="http://schemas.openxmlformats.org/officeDocument/2006/relationships/image" Target="../media/image54.png"/><Relationship Id="rId116" Type="http://schemas.openxmlformats.org/officeDocument/2006/relationships/image" Target="../media/image58.png"/><Relationship Id="rId124" Type="http://schemas.openxmlformats.org/officeDocument/2006/relationships/image" Target="../media/image62.png"/><Relationship Id="rId129" Type="http://schemas.openxmlformats.org/officeDocument/2006/relationships/hyperlink" Target="https://www.usetusk.ai/" TargetMode="External"/><Relationship Id="rId137" Type="http://schemas.microsoft.com/office/2007/relationships/hdphoto" Target="../media/hdphoto3.wdp"/><Relationship Id="rId20" Type="http://schemas.openxmlformats.org/officeDocument/2006/relationships/image" Target="../media/image11.png"/><Relationship Id="rId41" Type="http://schemas.openxmlformats.org/officeDocument/2006/relationships/hyperlink" Target="http://www.quickbase.com/" TargetMode="External"/><Relationship Id="rId54" Type="http://schemas.openxmlformats.org/officeDocument/2006/relationships/image" Target="../media/image28.png"/><Relationship Id="rId62" Type="http://schemas.openxmlformats.org/officeDocument/2006/relationships/image" Target="../media/image32.png"/><Relationship Id="rId70" Type="http://schemas.openxmlformats.org/officeDocument/2006/relationships/image" Target="../media/image36.png"/><Relationship Id="rId75" Type="http://schemas.openxmlformats.org/officeDocument/2006/relationships/hyperlink" Target="https://www.tabnine.com/" TargetMode="External"/><Relationship Id="rId83" Type="http://schemas.openxmlformats.org/officeDocument/2006/relationships/image" Target="../media/image42.png"/><Relationship Id="rId88" Type="http://schemas.openxmlformats.org/officeDocument/2006/relationships/hyperlink" Target="https://www.blackbox.ai/" TargetMode="External"/><Relationship Id="rId91" Type="http://schemas.openxmlformats.org/officeDocument/2006/relationships/image" Target="../media/image46.png"/><Relationship Id="rId96" Type="http://schemas.openxmlformats.org/officeDocument/2006/relationships/hyperlink" Target="https://workik.com/" TargetMode="External"/><Relationship Id="rId111" Type="http://schemas.openxmlformats.org/officeDocument/2006/relationships/hyperlink" Target="https://fronty.com/" TargetMode="External"/><Relationship Id="rId132" Type="http://schemas.openxmlformats.org/officeDocument/2006/relationships/image" Target="../media/image66.png"/><Relationship Id="rId140" Type="http://schemas.openxmlformats.org/officeDocument/2006/relationships/hyperlink" Target="https://www.figstack.com/" TargetMode="External"/><Relationship Id="rId145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5" Type="http://schemas.openxmlformats.org/officeDocument/2006/relationships/hyperlink" Target="https://www.glideapps.com/" TargetMode="External"/><Relationship Id="rId23" Type="http://schemas.openxmlformats.org/officeDocument/2006/relationships/hyperlink" Target="https://bubble.io/" TargetMode="External"/><Relationship Id="rId28" Type="http://schemas.openxmlformats.org/officeDocument/2006/relationships/image" Target="../media/image15.png"/><Relationship Id="rId36" Type="http://schemas.openxmlformats.org/officeDocument/2006/relationships/image" Target="../media/image19.png"/><Relationship Id="rId49" Type="http://schemas.openxmlformats.org/officeDocument/2006/relationships/hyperlink" Target="https://www.renderforest.com/ai-website-builder" TargetMode="External"/><Relationship Id="rId57" Type="http://schemas.openxmlformats.org/officeDocument/2006/relationships/hyperlink" Target="https://www.mixo.io/" TargetMode="External"/><Relationship Id="rId106" Type="http://schemas.openxmlformats.org/officeDocument/2006/relationships/image" Target="../media/image53.png"/><Relationship Id="rId114" Type="http://schemas.openxmlformats.org/officeDocument/2006/relationships/image" Target="../media/image57.png"/><Relationship Id="rId119" Type="http://schemas.openxmlformats.org/officeDocument/2006/relationships/hyperlink" Target="https://bloop.ai/" TargetMode="External"/><Relationship Id="rId127" Type="http://schemas.openxmlformats.org/officeDocument/2006/relationships/hyperlink" Target="https://useadrenaline.com/" TargetMode="External"/><Relationship Id="rId10" Type="http://schemas.openxmlformats.org/officeDocument/2006/relationships/image" Target="../media/image6.png"/><Relationship Id="rId31" Type="http://schemas.openxmlformats.org/officeDocument/2006/relationships/hyperlink" Target="https://www.superblocks.com/clark" TargetMode="External"/><Relationship Id="rId44" Type="http://schemas.openxmlformats.org/officeDocument/2006/relationships/image" Target="../media/image23.png"/><Relationship Id="rId52" Type="http://schemas.openxmlformats.org/officeDocument/2006/relationships/image" Target="../media/image27.png"/><Relationship Id="rId60" Type="http://schemas.openxmlformats.org/officeDocument/2006/relationships/image" Target="../media/image31.png"/><Relationship Id="rId65" Type="http://schemas.openxmlformats.org/officeDocument/2006/relationships/hyperlink" Target="https://www.deepseek.com/" TargetMode="External"/><Relationship Id="rId73" Type="http://schemas.openxmlformats.org/officeDocument/2006/relationships/hyperlink" Target="https://www.codium.ai/qodo/" TargetMode="External"/><Relationship Id="rId78" Type="http://schemas.openxmlformats.org/officeDocument/2006/relationships/hyperlink" Target="https://github.com/features/copilot" TargetMode="External"/><Relationship Id="rId81" Type="http://schemas.openxmlformats.org/officeDocument/2006/relationships/image" Target="../media/image41.png"/><Relationship Id="rId86" Type="http://schemas.openxmlformats.org/officeDocument/2006/relationships/hyperlink" Target="https://docs.conductor.build/" TargetMode="External"/><Relationship Id="rId94" Type="http://schemas.openxmlformats.org/officeDocument/2006/relationships/hyperlink" Target="https://kombai.com/" TargetMode="External"/><Relationship Id="rId99" Type="http://schemas.openxmlformats.org/officeDocument/2006/relationships/hyperlink" Target="https://www.uxpin.com/" TargetMode="External"/><Relationship Id="rId101" Type="http://schemas.openxmlformats.org/officeDocument/2006/relationships/hyperlink" Target="https://uizard.io/" TargetMode="External"/><Relationship Id="rId122" Type="http://schemas.openxmlformats.org/officeDocument/2006/relationships/image" Target="../media/image61.png"/><Relationship Id="rId130" Type="http://schemas.openxmlformats.org/officeDocument/2006/relationships/image" Target="../media/image65.png"/><Relationship Id="rId135" Type="http://schemas.openxmlformats.org/officeDocument/2006/relationships/hyperlink" Target="https://vibe-studio.ai/" TargetMode="External"/><Relationship Id="rId143" Type="http://schemas.openxmlformats.org/officeDocument/2006/relationships/image" Target="../media/image71.png"/><Relationship Id="rId148" Type="http://schemas.openxmlformats.org/officeDocument/2006/relationships/image" Target="../media/image75.png"/><Relationship Id="rId151" Type="http://schemas.openxmlformats.org/officeDocument/2006/relationships/image" Target="../media/image78.png"/><Relationship Id="rId4" Type="http://schemas.openxmlformats.org/officeDocument/2006/relationships/image" Target="../media/image3.png"/><Relationship Id="rId9" Type="http://schemas.openxmlformats.org/officeDocument/2006/relationships/hyperlink" Target="https://lovable.dev/" TargetMode="External"/><Relationship Id="rId13" Type="http://schemas.openxmlformats.org/officeDocument/2006/relationships/hyperlink" Target="https://app.emergent.sh/" TargetMode="External"/><Relationship Id="rId18" Type="http://schemas.openxmlformats.org/officeDocument/2006/relationships/image" Target="../media/image10.png"/><Relationship Id="rId39" Type="http://schemas.openxmlformats.org/officeDocument/2006/relationships/hyperlink" Target="https://www.adalo.com/" TargetMode="External"/><Relationship Id="rId109" Type="http://schemas.openxmlformats.org/officeDocument/2006/relationships/hyperlink" Target="https://stitch.withgoogle.com/" TargetMode="External"/><Relationship Id="rId34" Type="http://schemas.openxmlformats.org/officeDocument/2006/relationships/image" Target="../media/image18.png"/><Relationship Id="rId50" Type="http://schemas.openxmlformats.org/officeDocument/2006/relationships/image" Target="../media/image26.png"/><Relationship Id="rId55" Type="http://schemas.openxmlformats.org/officeDocument/2006/relationships/hyperlink" Target="https://hocoos.com/" TargetMode="External"/><Relationship Id="rId76" Type="http://schemas.openxmlformats.org/officeDocument/2006/relationships/image" Target="../media/image39.png"/><Relationship Id="rId97" Type="http://schemas.openxmlformats.org/officeDocument/2006/relationships/image" Target="../media/image49.png"/><Relationship Id="rId104" Type="http://schemas.openxmlformats.org/officeDocument/2006/relationships/image" Target="../media/image52.png"/><Relationship Id="rId120" Type="http://schemas.openxmlformats.org/officeDocument/2006/relationships/image" Target="../media/image60.png"/><Relationship Id="rId125" Type="http://schemas.openxmlformats.org/officeDocument/2006/relationships/hyperlink" Target="https://www.jetbrains.com/ai-ides/" TargetMode="External"/><Relationship Id="rId141" Type="http://schemas.openxmlformats.org/officeDocument/2006/relationships/image" Target="../media/image70.png"/><Relationship Id="rId146" Type="http://schemas.openxmlformats.org/officeDocument/2006/relationships/image" Target="../media/image73.png"/><Relationship Id="rId7" Type="http://schemas.openxmlformats.org/officeDocument/2006/relationships/hyperlink" Target="https://bolt.new/" TargetMode="External"/><Relationship Id="rId71" Type="http://schemas.openxmlformats.org/officeDocument/2006/relationships/hyperlink" Target="https://cursor.com/" TargetMode="External"/><Relationship Id="rId92" Type="http://schemas.openxmlformats.org/officeDocument/2006/relationships/hyperlink" Target="https://purecode.ai/" TargetMode="External"/><Relationship Id="rId2" Type="http://schemas.openxmlformats.org/officeDocument/2006/relationships/image" Target="../media/image2.png"/><Relationship Id="rId29" Type="http://schemas.openxmlformats.org/officeDocument/2006/relationships/hyperlink" Target="https://www.create.xyz/" TargetMode="External"/><Relationship Id="rId24" Type="http://schemas.openxmlformats.org/officeDocument/2006/relationships/image" Target="../media/image13.png"/><Relationship Id="rId40" Type="http://schemas.openxmlformats.org/officeDocument/2006/relationships/image" Target="../media/image21.png"/><Relationship Id="rId45" Type="http://schemas.openxmlformats.org/officeDocument/2006/relationships/hyperlink" Target="https://www.appypie.com/" TargetMode="External"/><Relationship Id="rId66" Type="http://schemas.openxmlformats.org/officeDocument/2006/relationships/image" Target="../media/image34.png"/><Relationship Id="rId87" Type="http://schemas.openxmlformats.org/officeDocument/2006/relationships/image" Target="../media/image44.png"/><Relationship Id="rId110" Type="http://schemas.openxmlformats.org/officeDocument/2006/relationships/image" Target="../media/image55.png"/><Relationship Id="rId115" Type="http://schemas.openxmlformats.org/officeDocument/2006/relationships/hyperlink" Target="https://sourcegraph.com/" TargetMode="External"/><Relationship Id="rId131" Type="http://schemas.openxmlformats.org/officeDocument/2006/relationships/hyperlink" Target="https://pieces.app/" TargetMode="External"/><Relationship Id="rId136" Type="http://schemas.openxmlformats.org/officeDocument/2006/relationships/image" Target="../media/image68.png"/><Relationship Id="rId61" Type="http://schemas.openxmlformats.org/officeDocument/2006/relationships/hyperlink" Target="https://dorik.com/" TargetMode="External"/><Relationship Id="rId82" Type="http://schemas.openxmlformats.org/officeDocument/2006/relationships/hyperlink" Target="https://traeide.com/" TargetMode="External"/><Relationship Id="rId152" Type="http://schemas.openxmlformats.org/officeDocument/2006/relationships/image" Target="../media/image79.png"/><Relationship Id="rId19" Type="http://schemas.openxmlformats.org/officeDocument/2006/relationships/hyperlink" Target="https://same.new/" TargetMode="External"/><Relationship Id="rId14" Type="http://schemas.openxmlformats.org/officeDocument/2006/relationships/image" Target="../media/image8.png"/><Relationship Id="rId30" Type="http://schemas.openxmlformats.org/officeDocument/2006/relationships/image" Target="../media/image16.png"/><Relationship Id="rId35" Type="http://schemas.openxmlformats.org/officeDocument/2006/relationships/hyperlink" Target="https://www.softr.io/ai-app-generator" TargetMode="External"/><Relationship Id="rId56" Type="http://schemas.openxmlformats.org/officeDocument/2006/relationships/image" Target="../media/image29.png"/><Relationship Id="rId77" Type="http://schemas.microsoft.com/office/2007/relationships/hdphoto" Target="../media/hdphoto1.wdp"/><Relationship Id="rId100" Type="http://schemas.openxmlformats.org/officeDocument/2006/relationships/image" Target="../media/image50.png"/><Relationship Id="rId105" Type="http://schemas.openxmlformats.org/officeDocument/2006/relationships/hyperlink" Target="https://codia.ai/" TargetMode="External"/><Relationship Id="rId126" Type="http://schemas.openxmlformats.org/officeDocument/2006/relationships/image" Target="../media/image63.png"/><Relationship Id="rId147" Type="http://schemas.openxmlformats.org/officeDocument/2006/relationships/image" Target="../media/image74.png"/><Relationship Id="rId8" Type="http://schemas.openxmlformats.org/officeDocument/2006/relationships/image" Target="../media/image5.png"/><Relationship Id="rId51" Type="http://schemas.openxmlformats.org/officeDocument/2006/relationships/hyperlink" Target="https://durable.co/" TargetMode="External"/><Relationship Id="rId72" Type="http://schemas.openxmlformats.org/officeDocument/2006/relationships/image" Target="../media/image37.png"/><Relationship Id="rId93" Type="http://schemas.openxmlformats.org/officeDocument/2006/relationships/image" Target="../media/image47.png"/><Relationship Id="rId98" Type="http://schemas.microsoft.com/office/2007/relationships/hdphoto" Target="../media/hdphoto2.wdp"/><Relationship Id="rId121" Type="http://schemas.openxmlformats.org/officeDocument/2006/relationships/hyperlink" Target="https://www.getbind.co/" TargetMode="External"/><Relationship Id="rId142" Type="http://schemas.openxmlformats.org/officeDocument/2006/relationships/hyperlink" Target="https://www.tempo.new/" TargetMode="External"/><Relationship Id="rId3" Type="http://schemas.openxmlformats.org/officeDocument/2006/relationships/hyperlink" Target="https://replit.com/" TargetMode="Externa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1.png"/><Relationship Id="rId117" Type="http://schemas.openxmlformats.org/officeDocument/2006/relationships/image" Target="../media/image135.png"/><Relationship Id="rId21" Type="http://schemas.openxmlformats.org/officeDocument/2006/relationships/hyperlink" Target="https://capacity.so/" TargetMode="External"/><Relationship Id="rId42" Type="http://schemas.openxmlformats.org/officeDocument/2006/relationships/image" Target="../media/image99.png"/><Relationship Id="rId47" Type="http://schemas.openxmlformats.org/officeDocument/2006/relationships/hyperlink" Target="https://webwave.me/" TargetMode="External"/><Relationship Id="rId63" Type="http://schemas.openxmlformats.org/officeDocument/2006/relationships/hyperlink" Target="https://claude.ai/" TargetMode="External"/><Relationship Id="rId68" Type="http://schemas.openxmlformats.org/officeDocument/2006/relationships/image" Target="../media/image112.png"/><Relationship Id="rId84" Type="http://schemas.openxmlformats.org/officeDocument/2006/relationships/hyperlink" Target="https://kite.com/" TargetMode="External"/><Relationship Id="rId89" Type="http://schemas.openxmlformats.org/officeDocument/2006/relationships/hyperlink" Target="https://www.blackbox.ai/" TargetMode="External"/><Relationship Id="rId112" Type="http://schemas.openxmlformats.org/officeDocument/2006/relationships/hyperlink" Target="https://stitch.withgoogle.com/" TargetMode="External"/><Relationship Id="rId133" Type="http://schemas.openxmlformats.org/officeDocument/2006/relationships/image" Target="../media/image143.png"/><Relationship Id="rId138" Type="http://schemas.openxmlformats.org/officeDocument/2006/relationships/hyperlink" Target="https://vibe-studio.ai/" TargetMode="External"/><Relationship Id="rId154" Type="http://schemas.openxmlformats.org/officeDocument/2006/relationships/image" Target="../media/image153.png"/><Relationship Id="rId159" Type="http://schemas.openxmlformats.org/officeDocument/2006/relationships/hyperlink" Target="https://www.perplexity.ai/" TargetMode="External"/><Relationship Id="rId175" Type="http://schemas.openxmlformats.org/officeDocument/2006/relationships/hyperlink" Target="https://app.textcortex.com/" TargetMode="External"/><Relationship Id="rId170" Type="http://schemas.openxmlformats.org/officeDocument/2006/relationships/image" Target="../media/image161.png"/><Relationship Id="rId16" Type="http://schemas.openxmlformats.org/officeDocument/2006/relationships/image" Target="../media/image86.png"/><Relationship Id="rId107" Type="http://schemas.openxmlformats.org/officeDocument/2006/relationships/image" Target="../media/image130.png"/><Relationship Id="rId11" Type="http://schemas.openxmlformats.org/officeDocument/2006/relationships/hyperlink" Target="https://base44.com/" TargetMode="External"/><Relationship Id="rId32" Type="http://schemas.openxmlformats.org/officeDocument/2006/relationships/image" Target="../media/image94.png"/><Relationship Id="rId37" Type="http://schemas.openxmlformats.org/officeDocument/2006/relationships/hyperlink" Target="https://airtable.com/" TargetMode="External"/><Relationship Id="rId53" Type="http://schemas.openxmlformats.org/officeDocument/2006/relationships/hyperlink" Target="https://www.jimdo.com/" TargetMode="External"/><Relationship Id="rId58" Type="http://schemas.openxmlformats.org/officeDocument/2006/relationships/image" Target="../media/image107.png"/><Relationship Id="rId74" Type="http://schemas.openxmlformats.org/officeDocument/2006/relationships/image" Target="../media/image115.png"/><Relationship Id="rId79" Type="http://schemas.openxmlformats.org/officeDocument/2006/relationships/image" Target="../media/image117.png"/><Relationship Id="rId102" Type="http://schemas.openxmlformats.org/officeDocument/2006/relationships/hyperlink" Target="https://www.uxpin.com/" TargetMode="External"/><Relationship Id="rId123" Type="http://schemas.openxmlformats.org/officeDocument/2006/relationships/image" Target="../media/image138.png"/><Relationship Id="rId128" Type="http://schemas.openxmlformats.org/officeDocument/2006/relationships/hyperlink" Target="https://www.jetbrains.com/ai-ides/" TargetMode="External"/><Relationship Id="rId144" Type="http://schemas.openxmlformats.org/officeDocument/2006/relationships/image" Target="../media/image147.png"/><Relationship Id="rId149" Type="http://schemas.openxmlformats.org/officeDocument/2006/relationships/hyperlink" Target="https://mistral.ai/" TargetMode="External"/><Relationship Id="rId5" Type="http://schemas.openxmlformats.org/officeDocument/2006/relationships/hyperlink" Target="https://codeconductor.ai/" TargetMode="External"/><Relationship Id="rId90" Type="http://schemas.openxmlformats.org/officeDocument/2006/relationships/image" Target="../media/image122.png"/><Relationship Id="rId95" Type="http://schemas.openxmlformats.org/officeDocument/2006/relationships/hyperlink" Target="https://kombai.com/" TargetMode="External"/><Relationship Id="rId160" Type="http://schemas.openxmlformats.org/officeDocument/2006/relationships/image" Target="../media/image156.png"/><Relationship Id="rId165" Type="http://schemas.openxmlformats.org/officeDocument/2006/relationships/hyperlink" Target="https://poe.com/" TargetMode="External"/><Relationship Id="rId181" Type="http://schemas.openxmlformats.org/officeDocument/2006/relationships/hyperlink" Target="https://chariotai.com/" TargetMode="External"/><Relationship Id="rId186" Type="http://schemas.openxmlformats.org/officeDocument/2006/relationships/image" Target="../media/image169.png"/><Relationship Id="rId22" Type="http://schemas.openxmlformats.org/officeDocument/2006/relationships/image" Target="../media/image89.png"/><Relationship Id="rId27" Type="http://schemas.openxmlformats.org/officeDocument/2006/relationships/hyperlink" Target="https://build.vitara.ai/dashboard" TargetMode="External"/><Relationship Id="rId43" Type="http://schemas.openxmlformats.org/officeDocument/2006/relationships/hyperlink" Target="https://thunkable.com/" TargetMode="External"/><Relationship Id="rId48" Type="http://schemas.openxmlformats.org/officeDocument/2006/relationships/image" Target="../media/image102.png"/><Relationship Id="rId64" Type="http://schemas.openxmlformats.org/officeDocument/2006/relationships/image" Target="../media/image110.png"/><Relationship Id="rId69" Type="http://schemas.openxmlformats.org/officeDocument/2006/relationships/hyperlink" Target="https://windsurf.com/" TargetMode="External"/><Relationship Id="rId113" Type="http://schemas.openxmlformats.org/officeDocument/2006/relationships/image" Target="../media/image133.png"/><Relationship Id="rId118" Type="http://schemas.openxmlformats.org/officeDocument/2006/relationships/hyperlink" Target="https://sourcegraph.com/" TargetMode="External"/><Relationship Id="rId134" Type="http://schemas.openxmlformats.org/officeDocument/2006/relationships/hyperlink" Target="https://pieces.app/" TargetMode="External"/><Relationship Id="rId139" Type="http://schemas.openxmlformats.org/officeDocument/2006/relationships/image" Target="../media/image68.png"/><Relationship Id="rId80" Type="http://schemas.openxmlformats.org/officeDocument/2006/relationships/hyperlink" Target="https://www.coderabbit.ai/" TargetMode="External"/><Relationship Id="rId85" Type="http://schemas.openxmlformats.org/officeDocument/2006/relationships/image" Target="../media/image120.png"/><Relationship Id="rId150" Type="http://schemas.openxmlformats.org/officeDocument/2006/relationships/image" Target="../media/image150.png"/><Relationship Id="rId155" Type="http://schemas.openxmlformats.org/officeDocument/2006/relationships/hyperlink" Target="https://copilot.microsoft.com/" TargetMode="External"/><Relationship Id="rId171" Type="http://schemas.openxmlformats.org/officeDocument/2006/relationships/hyperlink" Target="https://you.com/" TargetMode="External"/><Relationship Id="rId176" Type="http://schemas.openxmlformats.org/officeDocument/2006/relationships/image" Target="../media/image164.png"/><Relationship Id="rId12" Type="http://schemas.openxmlformats.org/officeDocument/2006/relationships/image" Target="../media/image84.png"/><Relationship Id="rId17" Type="http://schemas.openxmlformats.org/officeDocument/2006/relationships/hyperlink" Target="https://softgen.ai/" TargetMode="External"/><Relationship Id="rId33" Type="http://schemas.openxmlformats.org/officeDocument/2006/relationships/hyperlink" Target="https://fabbuilder.com/" TargetMode="External"/><Relationship Id="rId38" Type="http://schemas.openxmlformats.org/officeDocument/2006/relationships/image" Target="../media/image97.png"/><Relationship Id="rId59" Type="http://schemas.openxmlformats.org/officeDocument/2006/relationships/hyperlink" Target="https://codedesign.ai/" TargetMode="External"/><Relationship Id="rId103" Type="http://schemas.openxmlformats.org/officeDocument/2006/relationships/image" Target="../media/image128.png"/><Relationship Id="rId108" Type="http://schemas.openxmlformats.org/officeDocument/2006/relationships/hyperlink" Target="https://codia.ai/" TargetMode="External"/><Relationship Id="rId124" Type="http://schemas.openxmlformats.org/officeDocument/2006/relationships/hyperlink" Target="https://www.getbind.co/" TargetMode="External"/><Relationship Id="rId129" Type="http://schemas.openxmlformats.org/officeDocument/2006/relationships/image" Target="../media/image141.png"/><Relationship Id="rId54" Type="http://schemas.openxmlformats.org/officeDocument/2006/relationships/image" Target="../media/image105.png"/><Relationship Id="rId70" Type="http://schemas.openxmlformats.org/officeDocument/2006/relationships/image" Target="../media/image113.png"/><Relationship Id="rId75" Type="http://schemas.openxmlformats.org/officeDocument/2006/relationships/hyperlink" Target="https://www.tabnine.com/" TargetMode="External"/><Relationship Id="rId91" Type="http://schemas.openxmlformats.org/officeDocument/2006/relationships/hyperlink" Target="https://v0.app/" TargetMode="External"/><Relationship Id="rId96" Type="http://schemas.openxmlformats.org/officeDocument/2006/relationships/image" Target="../media/image125.png"/><Relationship Id="rId140" Type="http://schemas.microsoft.com/office/2007/relationships/hdphoto" Target="../media/hdphoto3.wdp"/><Relationship Id="rId145" Type="http://schemas.openxmlformats.org/officeDocument/2006/relationships/hyperlink" Target="https://www.tempo.new/" TargetMode="External"/><Relationship Id="rId161" Type="http://schemas.openxmlformats.org/officeDocument/2006/relationships/hyperlink" Target="https://chatgpt.com/" TargetMode="External"/><Relationship Id="rId166" Type="http://schemas.openxmlformats.org/officeDocument/2006/relationships/image" Target="../media/image159.png"/><Relationship Id="rId182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23" Type="http://schemas.openxmlformats.org/officeDocument/2006/relationships/hyperlink" Target="https://bubble.io/" TargetMode="External"/><Relationship Id="rId28" Type="http://schemas.openxmlformats.org/officeDocument/2006/relationships/image" Target="../media/image92.png"/><Relationship Id="rId49" Type="http://schemas.openxmlformats.org/officeDocument/2006/relationships/hyperlink" Target="https://www.renderforest.com/ai-website-builder" TargetMode="External"/><Relationship Id="rId114" Type="http://schemas.openxmlformats.org/officeDocument/2006/relationships/hyperlink" Target="https://fronty.com/" TargetMode="External"/><Relationship Id="rId119" Type="http://schemas.openxmlformats.org/officeDocument/2006/relationships/image" Target="../media/image136.png"/><Relationship Id="rId44" Type="http://schemas.openxmlformats.org/officeDocument/2006/relationships/image" Target="../media/image100.png"/><Relationship Id="rId60" Type="http://schemas.openxmlformats.org/officeDocument/2006/relationships/image" Target="../media/image108.png"/><Relationship Id="rId65" Type="http://schemas.openxmlformats.org/officeDocument/2006/relationships/hyperlink" Target="https://www.deepseek.com/" TargetMode="External"/><Relationship Id="rId81" Type="http://schemas.openxmlformats.org/officeDocument/2006/relationships/image" Target="../media/image118.png"/><Relationship Id="rId86" Type="http://schemas.openxmlformats.org/officeDocument/2006/relationships/hyperlink" Target="https://github.com/kiteco" TargetMode="External"/><Relationship Id="rId130" Type="http://schemas.openxmlformats.org/officeDocument/2006/relationships/hyperlink" Target="https://useadrenaline.com/" TargetMode="External"/><Relationship Id="rId135" Type="http://schemas.openxmlformats.org/officeDocument/2006/relationships/image" Target="../media/image144.png"/><Relationship Id="rId151" Type="http://schemas.openxmlformats.org/officeDocument/2006/relationships/image" Target="../media/image151.png"/><Relationship Id="rId156" Type="http://schemas.openxmlformats.org/officeDocument/2006/relationships/image" Target="../media/image154.png"/><Relationship Id="rId177" Type="http://schemas.openxmlformats.org/officeDocument/2006/relationships/hyperlink" Target="https://www.appmysite.com/" TargetMode="External"/><Relationship Id="rId4" Type="http://schemas.openxmlformats.org/officeDocument/2006/relationships/image" Target="../media/image80.png"/><Relationship Id="rId9" Type="http://schemas.openxmlformats.org/officeDocument/2006/relationships/hyperlink" Target="https://lovable.dev/" TargetMode="External"/><Relationship Id="rId172" Type="http://schemas.openxmlformats.org/officeDocument/2006/relationships/image" Target="../media/image162.png"/><Relationship Id="rId180" Type="http://schemas.openxmlformats.org/officeDocument/2006/relationships/image" Target="../media/image166.png"/><Relationship Id="rId13" Type="http://schemas.openxmlformats.org/officeDocument/2006/relationships/hyperlink" Target="https://app.emergent.sh/" TargetMode="External"/><Relationship Id="rId18" Type="http://schemas.openxmlformats.org/officeDocument/2006/relationships/image" Target="../media/image87.png"/><Relationship Id="rId39" Type="http://schemas.openxmlformats.org/officeDocument/2006/relationships/hyperlink" Target="https://www.adalo.com/" TargetMode="External"/><Relationship Id="rId109" Type="http://schemas.openxmlformats.org/officeDocument/2006/relationships/image" Target="../media/image131.png"/><Relationship Id="rId34" Type="http://schemas.openxmlformats.org/officeDocument/2006/relationships/image" Target="../media/image95.png"/><Relationship Id="rId50" Type="http://schemas.openxmlformats.org/officeDocument/2006/relationships/image" Target="../media/image103.png"/><Relationship Id="rId55" Type="http://schemas.openxmlformats.org/officeDocument/2006/relationships/hyperlink" Target="https://hocoos.com/" TargetMode="External"/><Relationship Id="rId76" Type="http://schemas.openxmlformats.org/officeDocument/2006/relationships/image" Target="../media/image116.png"/><Relationship Id="rId97" Type="http://schemas.openxmlformats.org/officeDocument/2006/relationships/hyperlink" Target="https://workik.com/" TargetMode="External"/><Relationship Id="rId104" Type="http://schemas.openxmlformats.org/officeDocument/2006/relationships/hyperlink" Target="https://uizard.io/" TargetMode="External"/><Relationship Id="rId120" Type="http://schemas.openxmlformats.org/officeDocument/2006/relationships/hyperlink" Target="https://www.askcodi.com/" TargetMode="External"/><Relationship Id="rId125" Type="http://schemas.openxmlformats.org/officeDocument/2006/relationships/image" Target="../media/image139.png"/><Relationship Id="rId141" Type="http://schemas.openxmlformats.org/officeDocument/2006/relationships/hyperlink" Target="https://dashboard.mintlify.com/" TargetMode="External"/><Relationship Id="rId146" Type="http://schemas.openxmlformats.org/officeDocument/2006/relationships/image" Target="../media/image148.png"/><Relationship Id="rId167" Type="http://schemas.openxmlformats.org/officeDocument/2006/relationships/hyperlink" Target="https://pi.ai/" TargetMode="External"/><Relationship Id="rId7" Type="http://schemas.openxmlformats.org/officeDocument/2006/relationships/hyperlink" Target="https://bolt.new/" TargetMode="External"/><Relationship Id="rId71" Type="http://schemas.openxmlformats.org/officeDocument/2006/relationships/hyperlink" Target="https://cursor.com/" TargetMode="External"/><Relationship Id="rId92" Type="http://schemas.openxmlformats.org/officeDocument/2006/relationships/image" Target="../media/image123.png"/><Relationship Id="rId162" Type="http://schemas.openxmlformats.org/officeDocument/2006/relationships/image" Target="../media/image157.png"/><Relationship Id="rId183" Type="http://schemas.openxmlformats.org/officeDocument/2006/relationships/hyperlink" Target="https://uibakery.io/" TargetMode="External"/><Relationship Id="rId2" Type="http://schemas.openxmlformats.org/officeDocument/2006/relationships/notesSlide" Target="../notesSlides/notesSlide1.xml"/><Relationship Id="rId29" Type="http://schemas.openxmlformats.org/officeDocument/2006/relationships/hyperlink" Target="https://www.create.xyz/" TargetMode="External"/><Relationship Id="rId24" Type="http://schemas.openxmlformats.org/officeDocument/2006/relationships/image" Target="../media/image90.png"/><Relationship Id="rId40" Type="http://schemas.openxmlformats.org/officeDocument/2006/relationships/image" Target="../media/image98.png"/><Relationship Id="rId45" Type="http://schemas.openxmlformats.org/officeDocument/2006/relationships/hyperlink" Target="https://www.appypie.com/" TargetMode="External"/><Relationship Id="rId66" Type="http://schemas.openxmlformats.org/officeDocument/2006/relationships/image" Target="../media/image111.png"/><Relationship Id="rId87" Type="http://schemas.openxmlformats.org/officeDocument/2006/relationships/hyperlink" Target="https://docs.conductor.build/" TargetMode="External"/><Relationship Id="rId110" Type="http://schemas.openxmlformats.org/officeDocument/2006/relationships/hyperlink" Target="https://ui2code.ai/" TargetMode="External"/><Relationship Id="rId115" Type="http://schemas.openxmlformats.org/officeDocument/2006/relationships/image" Target="../media/image134.png"/><Relationship Id="rId131" Type="http://schemas.openxmlformats.org/officeDocument/2006/relationships/image" Target="../media/image142.png"/><Relationship Id="rId136" Type="http://schemas.openxmlformats.org/officeDocument/2006/relationships/hyperlink" Target="https://bit.cloud/products/hope-ai" TargetMode="External"/><Relationship Id="rId157" Type="http://schemas.openxmlformats.org/officeDocument/2006/relationships/hyperlink" Target="https://ollama.com/" TargetMode="External"/><Relationship Id="rId178" Type="http://schemas.openxmlformats.org/officeDocument/2006/relationships/image" Target="../media/image165.png"/><Relationship Id="rId61" Type="http://schemas.openxmlformats.org/officeDocument/2006/relationships/hyperlink" Target="https://dorik.com/" TargetMode="External"/><Relationship Id="rId82" Type="http://schemas.openxmlformats.org/officeDocument/2006/relationships/hyperlink" Target="https://traeide.com/" TargetMode="External"/><Relationship Id="rId152" Type="http://schemas.openxmlformats.org/officeDocument/2006/relationships/image" Target="../media/image152.png"/><Relationship Id="rId173" Type="http://schemas.openxmlformats.org/officeDocument/2006/relationships/hyperlink" Target="https://www.personal.ai/" TargetMode="External"/><Relationship Id="rId19" Type="http://schemas.openxmlformats.org/officeDocument/2006/relationships/hyperlink" Target="https://same.new/" TargetMode="External"/><Relationship Id="rId14" Type="http://schemas.openxmlformats.org/officeDocument/2006/relationships/image" Target="../media/image85.png"/><Relationship Id="rId30" Type="http://schemas.openxmlformats.org/officeDocument/2006/relationships/image" Target="../media/image93.png"/><Relationship Id="rId35" Type="http://schemas.openxmlformats.org/officeDocument/2006/relationships/hyperlink" Target="https://www.softr.io/ai-app-generator" TargetMode="External"/><Relationship Id="rId56" Type="http://schemas.openxmlformats.org/officeDocument/2006/relationships/image" Target="../media/image106.png"/><Relationship Id="rId77" Type="http://schemas.microsoft.com/office/2007/relationships/hdphoto" Target="../media/hdphoto4.wdp"/><Relationship Id="rId100" Type="http://schemas.openxmlformats.org/officeDocument/2006/relationships/hyperlink" Target="https://www.relume.io/" TargetMode="External"/><Relationship Id="rId105" Type="http://schemas.openxmlformats.org/officeDocument/2006/relationships/image" Target="../media/image129.png"/><Relationship Id="rId126" Type="http://schemas.openxmlformats.org/officeDocument/2006/relationships/hyperlink" Target="https://open-vsx.org/extension/mutable-ai/mutable-ai" TargetMode="External"/><Relationship Id="rId147" Type="http://schemas.openxmlformats.org/officeDocument/2006/relationships/hyperlink" Target="https://manus.im/" TargetMode="External"/><Relationship Id="rId168" Type="http://schemas.openxmlformats.org/officeDocument/2006/relationships/image" Target="../media/image160.png"/><Relationship Id="rId8" Type="http://schemas.openxmlformats.org/officeDocument/2006/relationships/image" Target="../media/image82.png"/><Relationship Id="rId51" Type="http://schemas.openxmlformats.org/officeDocument/2006/relationships/hyperlink" Target="https://durable.co/" TargetMode="External"/><Relationship Id="rId72" Type="http://schemas.openxmlformats.org/officeDocument/2006/relationships/image" Target="../media/image114.png"/><Relationship Id="rId93" Type="http://schemas.openxmlformats.org/officeDocument/2006/relationships/hyperlink" Target="https://purecode.ai/" TargetMode="External"/><Relationship Id="rId98" Type="http://schemas.openxmlformats.org/officeDocument/2006/relationships/image" Target="../media/image126.png"/><Relationship Id="rId121" Type="http://schemas.openxmlformats.org/officeDocument/2006/relationships/image" Target="../media/image137.png"/><Relationship Id="rId142" Type="http://schemas.openxmlformats.org/officeDocument/2006/relationships/image" Target="../media/image146.png"/><Relationship Id="rId163" Type="http://schemas.openxmlformats.org/officeDocument/2006/relationships/hyperlink" Target="https://grok.com/" TargetMode="External"/><Relationship Id="rId184" Type="http://schemas.openxmlformats.org/officeDocument/2006/relationships/image" Target="../media/image168.png"/><Relationship Id="rId3" Type="http://schemas.openxmlformats.org/officeDocument/2006/relationships/hyperlink" Target="https://replit.com/" TargetMode="External"/><Relationship Id="rId25" Type="http://schemas.openxmlformats.org/officeDocument/2006/relationships/hyperlink" Target="https://www.pythagora.ai/" TargetMode="External"/><Relationship Id="rId46" Type="http://schemas.openxmlformats.org/officeDocument/2006/relationships/image" Target="../media/image101.png"/><Relationship Id="rId67" Type="http://schemas.openxmlformats.org/officeDocument/2006/relationships/hyperlink" Target="https://www.warp.dev/" TargetMode="External"/><Relationship Id="rId116" Type="http://schemas.openxmlformats.org/officeDocument/2006/relationships/hyperlink" Target="https://www.langchain.com/" TargetMode="External"/><Relationship Id="rId137" Type="http://schemas.openxmlformats.org/officeDocument/2006/relationships/image" Target="../media/image145.png"/><Relationship Id="rId158" Type="http://schemas.openxmlformats.org/officeDocument/2006/relationships/image" Target="../media/image155.png"/><Relationship Id="rId20" Type="http://schemas.openxmlformats.org/officeDocument/2006/relationships/image" Target="../media/image88.png"/><Relationship Id="rId41" Type="http://schemas.openxmlformats.org/officeDocument/2006/relationships/hyperlink" Target="http://www.quickbase.com/" TargetMode="External"/><Relationship Id="rId62" Type="http://schemas.openxmlformats.org/officeDocument/2006/relationships/image" Target="../media/image109.png"/><Relationship Id="rId83" Type="http://schemas.openxmlformats.org/officeDocument/2006/relationships/image" Target="../media/image119.png"/><Relationship Id="rId88" Type="http://schemas.openxmlformats.org/officeDocument/2006/relationships/image" Target="../media/image121.png"/><Relationship Id="rId111" Type="http://schemas.openxmlformats.org/officeDocument/2006/relationships/image" Target="../media/image132.png"/><Relationship Id="rId132" Type="http://schemas.openxmlformats.org/officeDocument/2006/relationships/hyperlink" Target="https://www.usetusk.ai/" TargetMode="External"/><Relationship Id="rId153" Type="http://schemas.openxmlformats.org/officeDocument/2006/relationships/hyperlink" Target="https://gemini.google.com/app?hl=en-IN" TargetMode="External"/><Relationship Id="rId174" Type="http://schemas.openxmlformats.org/officeDocument/2006/relationships/image" Target="../media/image163.png"/><Relationship Id="rId179" Type="http://schemas.openxmlformats.org/officeDocument/2006/relationships/hyperlink" Target="https://shopney.co/" TargetMode="External"/><Relationship Id="rId15" Type="http://schemas.openxmlformats.org/officeDocument/2006/relationships/hyperlink" Target="https://www.glideapps.com/" TargetMode="External"/><Relationship Id="rId36" Type="http://schemas.openxmlformats.org/officeDocument/2006/relationships/image" Target="../media/image96.png"/><Relationship Id="rId57" Type="http://schemas.openxmlformats.org/officeDocument/2006/relationships/hyperlink" Target="https://www.mixo.io/" TargetMode="External"/><Relationship Id="rId106" Type="http://schemas.openxmlformats.org/officeDocument/2006/relationships/hyperlink" Target="https://www.visily.ai/" TargetMode="External"/><Relationship Id="rId127" Type="http://schemas.openxmlformats.org/officeDocument/2006/relationships/image" Target="../media/image140.png"/><Relationship Id="rId10" Type="http://schemas.openxmlformats.org/officeDocument/2006/relationships/image" Target="../media/image83.png"/><Relationship Id="rId31" Type="http://schemas.openxmlformats.org/officeDocument/2006/relationships/hyperlink" Target="https://www.superblocks.com/clark" TargetMode="External"/><Relationship Id="rId52" Type="http://schemas.openxmlformats.org/officeDocument/2006/relationships/image" Target="../media/image104.png"/><Relationship Id="rId73" Type="http://schemas.openxmlformats.org/officeDocument/2006/relationships/hyperlink" Target="https://www.codium.ai/qodo/" TargetMode="External"/><Relationship Id="rId78" Type="http://schemas.openxmlformats.org/officeDocument/2006/relationships/hyperlink" Target="https://github.com/features/copilot" TargetMode="External"/><Relationship Id="rId94" Type="http://schemas.openxmlformats.org/officeDocument/2006/relationships/image" Target="../media/image124.png"/><Relationship Id="rId99" Type="http://schemas.microsoft.com/office/2007/relationships/hdphoto" Target="../media/hdphoto5.wdp"/><Relationship Id="rId101" Type="http://schemas.openxmlformats.org/officeDocument/2006/relationships/image" Target="../media/image127.png"/><Relationship Id="rId122" Type="http://schemas.openxmlformats.org/officeDocument/2006/relationships/hyperlink" Target="https://bloop.ai/" TargetMode="External"/><Relationship Id="rId143" Type="http://schemas.openxmlformats.org/officeDocument/2006/relationships/hyperlink" Target="https://www.figstack.com/" TargetMode="External"/><Relationship Id="rId148" Type="http://schemas.openxmlformats.org/officeDocument/2006/relationships/image" Target="../media/image149.png"/><Relationship Id="rId164" Type="http://schemas.openxmlformats.org/officeDocument/2006/relationships/image" Target="../media/image158.png"/><Relationship Id="rId169" Type="http://schemas.openxmlformats.org/officeDocument/2006/relationships/hyperlink" Target="https://www.getmerlin.in/" TargetMode="External"/><Relationship Id="rId185" Type="http://schemas.openxmlformats.org/officeDocument/2006/relationships/hyperlink" Target="https://memex.tech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-1878068" y="-1433308"/>
            <a:ext cx="13156353" cy="10800000"/>
          </a:xfrm>
          <a:custGeom>
            <a:avLst/>
            <a:gdLst/>
            <a:ahLst/>
            <a:cxnLst/>
            <a:rect l="l" t="t" r="r" b="b"/>
            <a:pathLst>
              <a:path w="13156353" h="10800000">
                <a:moveTo>
                  <a:pt x="9291854" y="6110803"/>
                </a:moveTo>
                <a:lnTo>
                  <a:pt x="9341898" y="6110803"/>
                </a:lnTo>
                <a:cubicBezTo>
                  <a:pt x="9351061" y="6110803"/>
                  <a:pt x="9357933" y="6112448"/>
                  <a:pt x="9362515" y="6115737"/>
                </a:cubicBezTo>
                <a:cubicBezTo>
                  <a:pt x="9367096" y="6119027"/>
                  <a:pt x="9369387" y="6123843"/>
                  <a:pt x="9369387" y="6130187"/>
                </a:cubicBezTo>
                <a:cubicBezTo>
                  <a:pt x="9369387" y="6136530"/>
                  <a:pt x="9367096" y="6141347"/>
                  <a:pt x="9362515" y="6144636"/>
                </a:cubicBezTo>
                <a:cubicBezTo>
                  <a:pt x="9357933" y="6147925"/>
                  <a:pt x="9351061" y="6149570"/>
                  <a:pt x="9341898" y="6149570"/>
                </a:cubicBezTo>
                <a:lnTo>
                  <a:pt x="9291854" y="6149570"/>
                </a:lnTo>
                <a:close/>
                <a:moveTo>
                  <a:pt x="2863851" y="6042673"/>
                </a:moveTo>
                <a:lnTo>
                  <a:pt x="2887735" y="6104812"/>
                </a:lnTo>
                <a:lnTo>
                  <a:pt x="2839968" y="6104812"/>
                </a:lnTo>
                <a:close/>
                <a:moveTo>
                  <a:pt x="5111789" y="6025164"/>
                </a:moveTo>
                <a:lnTo>
                  <a:pt x="5142098" y="6025164"/>
                </a:lnTo>
                <a:cubicBezTo>
                  <a:pt x="5153611" y="6025164"/>
                  <a:pt x="5162127" y="6027749"/>
                  <a:pt x="5167649" y="6032917"/>
                </a:cubicBezTo>
                <a:cubicBezTo>
                  <a:pt x="5173171" y="6038086"/>
                  <a:pt x="5175931" y="6045135"/>
                  <a:pt x="5175931" y="6054063"/>
                </a:cubicBezTo>
                <a:cubicBezTo>
                  <a:pt x="5175931" y="6062991"/>
                  <a:pt x="5173171" y="6070040"/>
                  <a:pt x="5167649" y="6075208"/>
                </a:cubicBezTo>
                <a:cubicBezTo>
                  <a:pt x="5162127" y="6080377"/>
                  <a:pt x="5153611" y="6082962"/>
                  <a:pt x="5142098" y="6082962"/>
                </a:cubicBezTo>
                <a:lnTo>
                  <a:pt x="5111789" y="6082962"/>
                </a:lnTo>
                <a:close/>
                <a:moveTo>
                  <a:pt x="2320964" y="6025164"/>
                </a:moveTo>
                <a:lnTo>
                  <a:pt x="2351273" y="6025164"/>
                </a:lnTo>
                <a:cubicBezTo>
                  <a:pt x="2362785" y="6025164"/>
                  <a:pt x="2371302" y="6027749"/>
                  <a:pt x="2376824" y="6032917"/>
                </a:cubicBezTo>
                <a:cubicBezTo>
                  <a:pt x="2382345" y="6038086"/>
                  <a:pt x="2385106" y="6045135"/>
                  <a:pt x="2385106" y="6054063"/>
                </a:cubicBezTo>
                <a:cubicBezTo>
                  <a:pt x="2385106" y="6062991"/>
                  <a:pt x="2382345" y="6070040"/>
                  <a:pt x="2376824" y="6075208"/>
                </a:cubicBezTo>
                <a:cubicBezTo>
                  <a:pt x="2371302" y="6080377"/>
                  <a:pt x="2362785" y="6082962"/>
                  <a:pt x="2351273" y="6082962"/>
                </a:cubicBezTo>
                <a:lnTo>
                  <a:pt x="2320964" y="6082962"/>
                </a:lnTo>
                <a:close/>
                <a:moveTo>
                  <a:pt x="7120106" y="6022697"/>
                </a:moveTo>
                <a:cubicBezTo>
                  <a:pt x="7128095" y="6022697"/>
                  <a:pt x="7135378" y="6024107"/>
                  <a:pt x="7141957" y="6026926"/>
                </a:cubicBezTo>
                <a:cubicBezTo>
                  <a:pt x="7148535" y="6029746"/>
                  <a:pt x="7154351" y="6033798"/>
                  <a:pt x="7159401" y="6039085"/>
                </a:cubicBezTo>
                <a:cubicBezTo>
                  <a:pt x="7164453" y="6044371"/>
                  <a:pt x="7168389" y="6050832"/>
                  <a:pt x="7171208" y="6058468"/>
                </a:cubicBezTo>
                <a:cubicBezTo>
                  <a:pt x="7174027" y="6066104"/>
                  <a:pt x="7175437" y="6074739"/>
                  <a:pt x="7175437" y="6084371"/>
                </a:cubicBezTo>
                <a:cubicBezTo>
                  <a:pt x="7175437" y="6094004"/>
                  <a:pt x="7174027" y="6102639"/>
                  <a:pt x="7171208" y="6110275"/>
                </a:cubicBezTo>
                <a:cubicBezTo>
                  <a:pt x="7168389" y="6117911"/>
                  <a:pt x="7164453" y="6124372"/>
                  <a:pt x="7159401" y="6129658"/>
                </a:cubicBezTo>
                <a:cubicBezTo>
                  <a:pt x="7154351" y="6134944"/>
                  <a:pt x="7148476" y="6138997"/>
                  <a:pt x="7141780" y="6141817"/>
                </a:cubicBezTo>
                <a:cubicBezTo>
                  <a:pt x="7135084" y="6144636"/>
                  <a:pt x="7127742" y="6146046"/>
                  <a:pt x="7119754" y="6146046"/>
                </a:cubicBezTo>
                <a:cubicBezTo>
                  <a:pt x="7112000" y="6146046"/>
                  <a:pt x="7104834" y="6144636"/>
                  <a:pt x="7098256" y="6141817"/>
                </a:cubicBezTo>
                <a:cubicBezTo>
                  <a:pt x="7091678" y="6138997"/>
                  <a:pt x="7085863" y="6134944"/>
                  <a:pt x="7080811" y="6129658"/>
                </a:cubicBezTo>
                <a:cubicBezTo>
                  <a:pt x="7075759" y="6124372"/>
                  <a:pt x="7071824" y="6117911"/>
                  <a:pt x="7069005" y="6110275"/>
                </a:cubicBezTo>
                <a:cubicBezTo>
                  <a:pt x="7066186" y="6102639"/>
                  <a:pt x="7064776" y="6094004"/>
                  <a:pt x="7064776" y="6084371"/>
                </a:cubicBezTo>
                <a:cubicBezTo>
                  <a:pt x="7064776" y="6074739"/>
                  <a:pt x="7066186" y="6066104"/>
                  <a:pt x="7069005" y="6058468"/>
                </a:cubicBezTo>
                <a:cubicBezTo>
                  <a:pt x="7071824" y="6050832"/>
                  <a:pt x="7075759" y="6044371"/>
                  <a:pt x="7080811" y="6039085"/>
                </a:cubicBezTo>
                <a:cubicBezTo>
                  <a:pt x="7085863" y="6033798"/>
                  <a:pt x="7091736" y="6029746"/>
                  <a:pt x="7098432" y="6026926"/>
                </a:cubicBezTo>
                <a:cubicBezTo>
                  <a:pt x="7105128" y="6024107"/>
                  <a:pt x="7112353" y="6022697"/>
                  <a:pt x="7120106" y="6022697"/>
                </a:cubicBezTo>
                <a:close/>
                <a:moveTo>
                  <a:pt x="5415132" y="6022697"/>
                </a:moveTo>
                <a:cubicBezTo>
                  <a:pt x="5423121" y="6022697"/>
                  <a:pt x="5430404" y="6024107"/>
                  <a:pt x="5436982" y="6026926"/>
                </a:cubicBezTo>
                <a:cubicBezTo>
                  <a:pt x="5443561" y="6029746"/>
                  <a:pt x="5449376" y="6033798"/>
                  <a:pt x="5454428" y="6039085"/>
                </a:cubicBezTo>
                <a:cubicBezTo>
                  <a:pt x="5459479" y="6044371"/>
                  <a:pt x="5463414" y="6050832"/>
                  <a:pt x="5466233" y="6058468"/>
                </a:cubicBezTo>
                <a:cubicBezTo>
                  <a:pt x="5469053" y="6066104"/>
                  <a:pt x="5470462" y="6074739"/>
                  <a:pt x="5470462" y="6084371"/>
                </a:cubicBezTo>
                <a:cubicBezTo>
                  <a:pt x="5470462" y="6094004"/>
                  <a:pt x="5469053" y="6102639"/>
                  <a:pt x="5466233" y="6110275"/>
                </a:cubicBezTo>
                <a:cubicBezTo>
                  <a:pt x="5463414" y="6117911"/>
                  <a:pt x="5459479" y="6124372"/>
                  <a:pt x="5454428" y="6129658"/>
                </a:cubicBezTo>
                <a:cubicBezTo>
                  <a:pt x="5449376" y="6134944"/>
                  <a:pt x="5443502" y="6138997"/>
                  <a:pt x="5436806" y="6141817"/>
                </a:cubicBezTo>
                <a:cubicBezTo>
                  <a:pt x="5430110" y="6144636"/>
                  <a:pt x="5422768" y="6146046"/>
                  <a:pt x="5414780" y="6146046"/>
                </a:cubicBezTo>
                <a:cubicBezTo>
                  <a:pt x="5407027" y="6146046"/>
                  <a:pt x="5399861" y="6144636"/>
                  <a:pt x="5393282" y="6141817"/>
                </a:cubicBezTo>
                <a:cubicBezTo>
                  <a:pt x="5386703" y="6138997"/>
                  <a:pt x="5380888" y="6134944"/>
                  <a:pt x="5375836" y="6129658"/>
                </a:cubicBezTo>
                <a:cubicBezTo>
                  <a:pt x="5370785" y="6124372"/>
                  <a:pt x="5366850" y="6117911"/>
                  <a:pt x="5364030" y="6110275"/>
                </a:cubicBezTo>
                <a:cubicBezTo>
                  <a:pt x="5361211" y="6102639"/>
                  <a:pt x="5359801" y="6094004"/>
                  <a:pt x="5359801" y="6084371"/>
                </a:cubicBezTo>
                <a:cubicBezTo>
                  <a:pt x="5359801" y="6074739"/>
                  <a:pt x="5361211" y="6066104"/>
                  <a:pt x="5364030" y="6058468"/>
                </a:cubicBezTo>
                <a:cubicBezTo>
                  <a:pt x="5366850" y="6050832"/>
                  <a:pt x="5370785" y="6044371"/>
                  <a:pt x="5375836" y="6039085"/>
                </a:cubicBezTo>
                <a:cubicBezTo>
                  <a:pt x="5380888" y="6033798"/>
                  <a:pt x="5386762" y="6029746"/>
                  <a:pt x="5393458" y="6026926"/>
                </a:cubicBezTo>
                <a:cubicBezTo>
                  <a:pt x="5400154" y="6024107"/>
                  <a:pt x="5407379" y="6022697"/>
                  <a:pt x="5415132" y="6022697"/>
                </a:cubicBezTo>
                <a:close/>
                <a:moveTo>
                  <a:pt x="4529307" y="6022697"/>
                </a:moveTo>
                <a:cubicBezTo>
                  <a:pt x="4537295" y="6022697"/>
                  <a:pt x="4544579" y="6024107"/>
                  <a:pt x="4551157" y="6026926"/>
                </a:cubicBezTo>
                <a:cubicBezTo>
                  <a:pt x="4557736" y="6029746"/>
                  <a:pt x="4563551" y="6033798"/>
                  <a:pt x="4568602" y="6039085"/>
                </a:cubicBezTo>
                <a:cubicBezTo>
                  <a:pt x="4573654" y="6044371"/>
                  <a:pt x="4577590" y="6050832"/>
                  <a:pt x="4580409" y="6058468"/>
                </a:cubicBezTo>
                <a:cubicBezTo>
                  <a:pt x="4583228" y="6066104"/>
                  <a:pt x="4584638" y="6074739"/>
                  <a:pt x="4584638" y="6084371"/>
                </a:cubicBezTo>
                <a:cubicBezTo>
                  <a:pt x="4584638" y="6094004"/>
                  <a:pt x="4583228" y="6102639"/>
                  <a:pt x="4580409" y="6110275"/>
                </a:cubicBezTo>
                <a:cubicBezTo>
                  <a:pt x="4577590" y="6117911"/>
                  <a:pt x="4573654" y="6124372"/>
                  <a:pt x="4568602" y="6129658"/>
                </a:cubicBezTo>
                <a:cubicBezTo>
                  <a:pt x="4563551" y="6134944"/>
                  <a:pt x="4557677" y="6138997"/>
                  <a:pt x="4550981" y="6141817"/>
                </a:cubicBezTo>
                <a:cubicBezTo>
                  <a:pt x="4544285" y="6144636"/>
                  <a:pt x="4536943" y="6146046"/>
                  <a:pt x="4528955" y="6146046"/>
                </a:cubicBezTo>
                <a:cubicBezTo>
                  <a:pt x="4521201" y="6146046"/>
                  <a:pt x="4514036" y="6144636"/>
                  <a:pt x="4507457" y="6141817"/>
                </a:cubicBezTo>
                <a:cubicBezTo>
                  <a:pt x="4500878" y="6138997"/>
                  <a:pt x="4495063" y="6134944"/>
                  <a:pt x="4490012" y="6129658"/>
                </a:cubicBezTo>
                <a:cubicBezTo>
                  <a:pt x="4484960" y="6124372"/>
                  <a:pt x="4481025" y="6117911"/>
                  <a:pt x="4478205" y="6110275"/>
                </a:cubicBezTo>
                <a:cubicBezTo>
                  <a:pt x="4475386" y="6102639"/>
                  <a:pt x="4473976" y="6094004"/>
                  <a:pt x="4473976" y="6084371"/>
                </a:cubicBezTo>
                <a:cubicBezTo>
                  <a:pt x="4473976" y="6074739"/>
                  <a:pt x="4475386" y="6066104"/>
                  <a:pt x="4478205" y="6058468"/>
                </a:cubicBezTo>
                <a:cubicBezTo>
                  <a:pt x="4481025" y="6050832"/>
                  <a:pt x="4484960" y="6044371"/>
                  <a:pt x="4490012" y="6039085"/>
                </a:cubicBezTo>
                <a:cubicBezTo>
                  <a:pt x="4495063" y="6033798"/>
                  <a:pt x="4500937" y="6029746"/>
                  <a:pt x="4507633" y="6026926"/>
                </a:cubicBezTo>
                <a:cubicBezTo>
                  <a:pt x="4514330" y="6024107"/>
                  <a:pt x="4521554" y="6022697"/>
                  <a:pt x="4529307" y="6022697"/>
                </a:cubicBezTo>
                <a:close/>
                <a:moveTo>
                  <a:pt x="9291854" y="6019173"/>
                </a:moveTo>
                <a:lnTo>
                  <a:pt x="9330621" y="6019173"/>
                </a:lnTo>
                <a:cubicBezTo>
                  <a:pt x="9340019" y="6019173"/>
                  <a:pt x="9346891" y="6020700"/>
                  <a:pt x="9351237" y="6023754"/>
                </a:cubicBezTo>
                <a:cubicBezTo>
                  <a:pt x="9355584" y="6026809"/>
                  <a:pt x="9357757" y="6031390"/>
                  <a:pt x="9357757" y="6037499"/>
                </a:cubicBezTo>
                <a:cubicBezTo>
                  <a:pt x="9357757" y="6043373"/>
                  <a:pt x="9355584" y="6047895"/>
                  <a:pt x="9351237" y="6051067"/>
                </a:cubicBezTo>
                <a:cubicBezTo>
                  <a:pt x="9346891" y="6054239"/>
                  <a:pt x="9340019" y="6055825"/>
                  <a:pt x="9330621" y="6055825"/>
                </a:cubicBezTo>
                <a:lnTo>
                  <a:pt x="9291854" y="6055825"/>
                </a:lnTo>
                <a:close/>
                <a:moveTo>
                  <a:pt x="9210091" y="5961023"/>
                </a:moveTo>
                <a:lnTo>
                  <a:pt x="9210091" y="6207720"/>
                </a:lnTo>
                <a:lnTo>
                  <a:pt x="9348946" y="6207720"/>
                </a:lnTo>
                <a:cubicBezTo>
                  <a:pt x="9383014" y="6207720"/>
                  <a:pt x="9408918" y="6201729"/>
                  <a:pt x="9426656" y="6189747"/>
                </a:cubicBezTo>
                <a:cubicBezTo>
                  <a:pt x="9444395" y="6177764"/>
                  <a:pt x="9453264" y="6161083"/>
                  <a:pt x="9453264" y="6139702"/>
                </a:cubicBezTo>
                <a:cubicBezTo>
                  <a:pt x="9453264" y="6125370"/>
                  <a:pt x="9449447" y="6113094"/>
                  <a:pt x="9441810" y="6102874"/>
                </a:cubicBezTo>
                <a:cubicBezTo>
                  <a:pt x="9434175" y="6092653"/>
                  <a:pt x="9423367" y="6084841"/>
                  <a:pt x="9409387" y="6079438"/>
                </a:cubicBezTo>
                <a:lnTo>
                  <a:pt x="9406657" y="6078714"/>
                </a:lnTo>
                <a:lnTo>
                  <a:pt x="9418507" y="6071904"/>
                </a:lnTo>
                <a:cubicBezTo>
                  <a:pt x="9423528" y="6068057"/>
                  <a:pt x="9427772" y="6063696"/>
                  <a:pt x="9431238" y="6058821"/>
                </a:cubicBezTo>
                <a:cubicBezTo>
                  <a:pt x="9438169" y="6049070"/>
                  <a:pt x="9441634" y="6037969"/>
                  <a:pt x="9441634" y="6025516"/>
                </a:cubicBezTo>
                <a:cubicBezTo>
                  <a:pt x="9441634" y="6006720"/>
                  <a:pt x="9433528" y="5991273"/>
                  <a:pt x="9417317" y="5979173"/>
                </a:cubicBezTo>
                <a:cubicBezTo>
                  <a:pt x="9401105" y="5967073"/>
                  <a:pt x="9375966" y="5961023"/>
                  <a:pt x="9341898" y="5961023"/>
                </a:cubicBezTo>
                <a:close/>
                <a:moveTo>
                  <a:pt x="8971966" y="5961023"/>
                </a:moveTo>
                <a:lnTo>
                  <a:pt x="8971966" y="6207720"/>
                </a:lnTo>
                <a:lnTo>
                  <a:pt x="9177077" y="6207720"/>
                </a:lnTo>
                <a:lnTo>
                  <a:pt x="9177077" y="6144989"/>
                </a:lnTo>
                <a:lnTo>
                  <a:pt x="9053729" y="6144989"/>
                </a:lnTo>
                <a:lnTo>
                  <a:pt x="9053729" y="6112565"/>
                </a:lnTo>
                <a:lnTo>
                  <a:pt x="9158046" y="6112565"/>
                </a:lnTo>
                <a:lnTo>
                  <a:pt x="9158046" y="6052653"/>
                </a:lnTo>
                <a:lnTo>
                  <a:pt x="9053729" y="6052653"/>
                </a:lnTo>
                <a:lnTo>
                  <a:pt x="9053729" y="6023754"/>
                </a:lnTo>
                <a:lnTo>
                  <a:pt x="9172496" y="6023754"/>
                </a:lnTo>
                <a:lnTo>
                  <a:pt x="9172496" y="5961023"/>
                </a:lnTo>
                <a:close/>
                <a:moveTo>
                  <a:pt x="8526777" y="5961023"/>
                </a:moveTo>
                <a:lnTo>
                  <a:pt x="8605721" y="6207720"/>
                </a:lnTo>
                <a:lnTo>
                  <a:pt x="8694884" y="6207720"/>
                </a:lnTo>
                <a:lnTo>
                  <a:pt x="8736856" y="6075810"/>
                </a:lnTo>
                <a:lnTo>
                  <a:pt x="8776647" y="6207720"/>
                </a:lnTo>
                <a:lnTo>
                  <a:pt x="8865811" y="6207720"/>
                </a:lnTo>
                <a:lnTo>
                  <a:pt x="8944753" y="5961023"/>
                </a:lnTo>
                <a:lnTo>
                  <a:pt x="8865811" y="5961023"/>
                </a:lnTo>
                <a:lnTo>
                  <a:pt x="8820379" y="6103085"/>
                </a:lnTo>
                <a:lnTo>
                  <a:pt x="8777351" y="5961023"/>
                </a:lnTo>
                <a:lnTo>
                  <a:pt x="8700875" y="5961023"/>
                </a:lnTo>
                <a:lnTo>
                  <a:pt x="8655341" y="6101181"/>
                </a:lnTo>
                <a:lnTo>
                  <a:pt x="8612417" y="5961023"/>
                </a:lnTo>
                <a:close/>
                <a:moveTo>
                  <a:pt x="8200441" y="5961023"/>
                </a:moveTo>
                <a:lnTo>
                  <a:pt x="8200441" y="6207720"/>
                </a:lnTo>
                <a:lnTo>
                  <a:pt x="8405552" y="6207720"/>
                </a:lnTo>
                <a:lnTo>
                  <a:pt x="8405552" y="6144989"/>
                </a:lnTo>
                <a:lnTo>
                  <a:pt x="8282204" y="6144989"/>
                </a:lnTo>
                <a:lnTo>
                  <a:pt x="8282204" y="6112565"/>
                </a:lnTo>
                <a:lnTo>
                  <a:pt x="8386521" y="6112565"/>
                </a:lnTo>
                <a:lnTo>
                  <a:pt x="8386521" y="6052653"/>
                </a:lnTo>
                <a:lnTo>
                  <a:pt x="8282204" y="6052653"/>
                </a:lnTo>
                <a:lnTo>
                  <a:pt x="8282204" y="6023754"/>
                </a:lnTo>
                <a:lnTo>
                  <a:pt x="8400971" y="6023754"/>
                </a:lnTo>
                <a:lnTo>
                  <a:pt x="8400971" y="5961023"/>
                </a:lnTo>
                <a:close/>
                <a:moveTo>
                  <a:pt x="7914691" y="5961023"/>
                </a:moveTo>
                <a:lnTo>
                  <a:pt x="7914691" y="6207720"/>
                </a:lnTo>
                <a:lnTo>
                  <a:pt x="7997864" y="6207720"/>
                </a:lnTo>
                <a:lnTo>
                  <a:pt x="7997864" y="6116795"/>
                </a:lnTo>
                <a:lnTo>
                  <a:pt x="8074692" y="6116795"/>
                </a:lnTo>
                <a:lnTo>
                  <a:pt x="8074692" y="6207720"/>
                </a:lnTo>
                <a:lnTo>
                  <a:pt x="8157864" y="6207720"/>
                </a:lnTo>
                <a:lnTo>
                  <a:pt x="8157864" y="5961023"/>
                </a:lnTo>
                <a:lnTo>
                  <a:pt x="8074692" y="5961023"/>
                </a:lnTo>
                <a:lnTo>
                  <a:pt x="8074692" y="6048424"/>
                </a:lnTo>
                <a:lnTo>
                  <a:pt x="7997864" y="6048424"/>
                </a:lnTo>
                <a:lnTo>
                  <a:pt x="7997864" y="5961023"/>
                </a:lnTo>
                <a:close/>
                <a:moveTo>
                  <a:pt x="7667413" y="5961023"/>
                </a:moveTo>
                <a:lnTo>
                  <a:pt x="7667413" y="6025516"/>
                </a:lnTo>
                <a:lnTo>
                  <a:pt x="7739660" y="6025516"/>
                </a:lnTo>
                <a:lnTo>
                  <a:pt x="7739660" y="6207720"/>
                </a:lnTo>
                <a:lnTo>
                  <a:pt x="7822832" y="6207720"/>
                </a:lnTo>
                <a:lnTo>
                  <a:pt x="7822832" y="6025516"/>
                </a:lnTo>
                <a:lnTo>
                  <a:pt x="7895079" y="6025516"/>
                </a:lnTo>
                <a:lnTo>
                  <a:pt x="7895079" y="5961023"/>
                </a:lnTo>
                <a:close/>
                <a:moveTo>
                  <a:pt x="7286041" y="5961023"/>
                </a:moveTo>
                <a:lnTo>
                  <a:pt x="7286041" y="6207720"/>
                </a:lnTo>
                <a:lnTo>
                  <a:pt x="7367099" y="6207720"/>
                </a:lnTo>
                <a:lnTo>
                  <a:pt x="7367099" y="6095542"/>
                </a:lnTo>
                <a:lnTo>
                  <a:pt x="7460844" y="6207720"/>
                </a:lnTo>
                <a:lnTo>
                  <a:pt x="7529214" y="6207720"/>
                </a:lnTo>
                <a:lnTo>
                  <a:pt x="7529214" y="5961023"/>
                </a:lnTo>
                <a:lnTo>
                  <a:pt x="7448156" y="5961023"/>
                </a:lnTo>
                <a:lnTo>
                  <a:pt x="7448156" y="6073201"/>
                </a:lnTo>
                <a:lnTo>
                  <a:pt x="7354412" y="5961023"/>
                </a:lnTo>
                <a:close/>
                <a:moveTo>
                  <a:pt x="6372013" y="5961023"/>
                </a:moveTo>
                <a:lnTo>
                  <a:pt x="6372013" y="6025516"/>
                </a:lnTo>
                <a:lnTo>
                  <a:pt x="6444260" y="6025516"/>
                </a:lnTo>
                <a:lnTo>
                  <a:pt x="6444260" y="6207720"/>
                </a:lnTo>
                <a:lnTo>
                  <a:pt x="6527434" y="6207720"/>
                </a:lnTo>
                <a:lnTo>
                  <a:pt x="6527434" y="6025516"/>
                </a:lnTo>
                <a:lnTo>
                  <a:pt x="6599680" y="6025516"/>
                </a:lnTo>
                <a:lnTo>
                  <a:pt x="6599680" y="5961023"/>
                </a:lnTo>
                <a:close/>
                <a:moveTo>
                  <a:pt x="6104941" y="5961023"/>
                </a:moveTo>
                <a:lnTo>
                  <a:pt x="6104941" y="6207720"/>
                </a:lnTo>
                <a:lnTo>
                  <a:pt x="6185999" y="6207720"/>
                </a:lnTo>
                <a:lnTo>
                  <a:pt x="6185999" y="6095542"/>
                </a:lnTo>
                <a:lnTo>
                  <a:pt x="6279744" y="6207720"/>
                </a:lnTo>
                <a:lnTo>
                  <a:pt x="6348116" y="6207720"/>
                </a:lnTo>
                <a:lnTo>
                  <a:pt x="6348116" y="5961023"/>
                </a:lnTo>
                <a:lnTo>
                  <a:pt x="6267057" y="5961023"/>
                </a:lnTo>
                <a:lnTo>
                  <a:pt x="6267057" y="6073201"/>
                </a:lnTo>
                <a:lnTo>
                  <a:pt x="6173312" y="5961023"/>
                </a:lnTo>
                <a:close/>
                <a:moveTo>
                  <a:pt x="5866817" y="5961023"/>
                </a:moveTo>
                <a:lnTo>
                  <a:pt x="5866817" y="6207720"/>
                </a:lnTo>
                <a:lnTo>
                  <a:pt x="6071928" y="6207720"/>
                </a:lnTo>
                <a:lnTo>
                  <a:pt x="6071928" y="6144989"/>
                </a:lnTo>
                <a:lnTo>
                  <a:pt x="5948579" y="6144989"/>
                </a:lnTo>
                <a:lnTo>
                  <a:pt x="5948579" y="6112565"/>
                </a:lnTo>
                <a:lnTo>
                  <a:pt x="6052897" y="6112565"/>
                </a:lnTo>
                <a:lnTo>
                  <a:pt x="6052897" y="6052653"/>
                </a:lnTo>
                <a:lnTo>
                  <a:pt x="5948579" y="6052653"/>
                </a:lnTo>
                <a:lnTo>
                  <a:pt x="5948579" y="6023754"/>
                </a:lnTo>
                <a:lnTo>
                  <a:pt x="6067347" y="6023754"/>
                </a:lnTo>
                <a:lnTo>
                  <a:pt x="6067347" y="5961023"/>
                </a:lnTo>
                <a:close/>
                <a:moveTo>
                  <a:pt x="5581067" y="5961023"/>
                </a:moveTo>
                <a:lnTo>
                  <a:pt x="5581067" y="6207720"/>
                </a:lnTo>
                <a:lnTo>
                  <a:pt x="5662125" y="6207720"/>
                </a:lnTo>
                <a:lnTo>
                  <a:pt x="5662125" y="6095542"/>
                </a:lnTo>
                <a:lnTo>
                  <a:pt x="5755870" y="6207720"/>
                </a:lnTo>
                <a:lnTo>
                  <a:pt x="5824240" y="6207720"/>
                </a:lnTo>
                <a:lnTo>
                  <a:pt x="5824240" y="5961023"/>
                </a:lnTo>
                <a:lnTo>
                  <a:pt x="5743182" y="5961023"/>
                </a:lnTo>
                <a:lnTo>
                  <a:pt x="5743182" y="6073201"/>
                </a:lnTo>
                <a:lnTo>
                  <a:pt x="5649437" y="5961023"/>
                </a:lnTo>
                <a:close/>
                <a:moveTo>
                  <a:pt x="5028617" y="5961023"/>
                </a:moveTo>
                <a:lnTo>
                  <a:pt x="5028617" y="6207720"/>
                </a:lnTo>
                <a:lnTo>
                  <a:pt x="5111789" y="6207720"/>
                </a:lnTo>
                <a:lnTo>
                  <a:pt x="5111789" y="6147103"/>
                </a:lnTo>
                <a:lnTo>
                  <a:pt x="5147384" y="6147103"/>
                </a:lnTo>
                <a:cubicBezTo>
                  <a:pt x="5170409" y="6147103"/>
                  <a:pt x="5190322" y="6143285"/>
                  <a:pt x="5207120" y="6135649"/>
                </a:cubicBezTo>
                <a:cubicBezTo>
                  <a:pt x="5223920" y="6128013"/>
                  <a:pt x="5236901" y="6117265"/>
                  <a:pt x="5246064" y="6103402"/>
                </a:cubicBezTo>
                <a:cubicBezTo>
                  <a:pt x="5255226" y="6089540"/>
                  <a:pt x="5259808" y="6073094"/>
                  <a:pt x="5259808" y="6054063"/>
                </a:cubicBezTo>
                <a:cubicBezTo>
                  <a:pt x="5259808" y="6035032"/>
                  <a:pt x="5255226" y="6018527"/>
                  <a:pt x="5246064" y="6004547"/>
                </a:cubicBezTo>
                <a:cubicBezTo>
                  <a:pt x="5236901" y="5990568"/>
                  <a:pt x="5223920" y="5979819"/>
                  <a:pt x="5207120" y="5972300"/>
                </a:cubicBezTo>
                <a:cubicBezTo>
                  <a:pt x="5190322" y="5964782"/>
                  <a:pt x="5170409" y="5961023"/>
                  <a:pt x="5147384" y="5961023"/>
                </a:cubicBezTo>
                <a:close/>
                <a:moveTo>
                  <a:pt x="4695242" y="5961023"/>
                </a:moveTo>
                <a:lnTo>
                  <a:pt x="4695242" y="6207720"/>
                </a:lnTo>
                <a:lnTo>
                  <a:pt x="4771014" y="6207720"/>
                </a:lnTo>
                <a:lnTo>
                  <a:pt x="4771014" y="6099089"/>
                </a:lnTo>
                <a:lnTo>
                  <a:pt x="4824582" y="6185517"/>
                </a:lnTo>
                <a:lnTo>
                  <a:pt x="4861235" y="6185517"/>
                </a:lnTo>
                <a:lnTo>
                  <a:pt x="4914910" y="6095193"/>
                </a:lnTo>
                <a:lnTo>
                  <a:pt x="4915508" y="6207720"/>
                </a:lnTo>
                <a:lnTo>
                  <a:pt x="4991279" y="6207720"/>
                </a:lnTo>
                <a:lnTo>
                  <a:pt x="4990575" y="5961023"/>
                </a:lnTo>
                <a:lnTo>
                  <a:pt x="4922204" y="5961023"/>
                </a:lnTo>
                <a:lnTo>
                  <a:pt x="4844058" y="6092320"/>
                </a:lnTo>
                <a:lnTo>
                  <a:pt x="4763613" y="5961023"/>
                </a:lnTo>
                <a:close/>
                <a:moveTo>
                  <a:pt x="3904667" y="5961023"/>
                </a:moveTo>
                <a:lnTo>
                  <a:pt x="3904667" y="6207720"/>
                </a:lnTo>
                <a:lnTo>
                  <a:pt x="3987839" y="6207720"/>
                </a:lnTo>
                <a:lnTo>
                  <a:pt x="3987839" y="5961023"/>
                </a:lnTo>
                <a:close/>
                <a:moveTo>
                  <a:pt x="3626328" y="5961023"/>
                </a:moveTo>
                <a:lnTo>
                  <a:pt x="3626328" y="6096706"/>
                </a:lnTo>
                <a:cubicBezTo>
                  <a:pt x="3626328" y="6133594"/>
                  <a:pt x="3636900" y="6162257"/>
                  <a:pt x="3658046" y="6182698"/>
                </a:cubicBezTo>
                <a:cubicBezTo>
                  <a:pt x="3679191" y="6203139"/>
                  <a:pt x="3708678" y="6213359"/>
                  <a:pt x="3746504" y="6213359"/>
                </a:cubicBezTo>
                <a:cubicBezTo>
                  <a:pt x="3784331" y="6213359"/>
                  <a:pt x="3813818" y="6203139"/>
                  <a:pt x="3834963" y="6182698"/>
                </a:cubicBezTo>
                <a:cubicBezTo>
                  <a:pt x="3856109" y="6162257"/>
                  <a:pt x="3866681" y="6133594"/>
                  <a:pt x="3866681" y="6096706"/>
                </a:cubicBezTo>
                <a:lnTo>
                  <a:pt x="3866681" y="5961023"/>
                </a:lnTo>
                <a:lnTo>
                  <a:pt x="3784919" y="5961023"/>
                </a:lnTo>
                <a:lnTo>
                  <a:pt x="3784919" y="6094239"/>
                </a:lnTo>
                <a:cubicBezTo>
                  <a:pt x="3784919" y="6113035"/>
                  <a:pt x="3781571" y="6126369"/>
                  <a:pt x="3774875" y="6134240"/>
                </a:cubicBezTo>
                <a:cubicBezTo>
                  <a:pt x="3768178" y="6142110"/>
                  <a:pt x="3758957" y="6146046"/>
                  <a:pt x="3747209" y="6146046"/>
                </a:cubicBezTo>
                <a:cubicBezTo>
                  <a:pt x="3735697" y="6146046"/>
                  <a:pt x="3726534" y="6142110"/>
                  <a:pt x="3719720" y="6134240"/>
                </a:cubicBezTo>
                <a:cubicBezTo>
                  <a:pt x="3712907" y="6126369"/>
                  <a:pt x="3709500" y="6113035"/>
                  <a:pt x="3709500" y="6094239"/>
                </a:cubicBezTo>
                <a:lnTo>
                  <a:pt x="3709500" y="5961023"/>
                </a:lnTo>
                <a:close/>
                <a:moveTo>
                  <a:pt x="3266863" y="5961023"/>
                </a:moveTo>
                <a:lnTo>
                  <a:pt x="3266863" y="6025516"/>
                </a:lnTo>
                <a:lnTo>
                  <a:pt x="3339110" y="6025516"/>
                </a:lnTo>
                <a:lnTo>
                  <a:pt x="3339110" y="6207720"/>
                </a:lnTo>
                <a:lnTo>
                  <a:pt x="3422283" y="6207720"/>
                </a:lnTo>
                <a:lnTo>
                  <a:pt x="3422283" y="6025516"/>
                </a:lnTo>
                <a:lnTo>
                  <a:pt x="3494530" y="6025516"/>
                </a:lnTo>
                <a:lnTo>
                  <a:pt x="3494530" y="5961023"/>
                </a:lnTo>
                <a:close/>
                <a:moveTo>
                  <a:pt x="2823675" y="5961023"/>
                </a:moveTo>
                <a:lnTo>
                  <a:pt x="2715833" y="6207720"/>
                </a:lnTo>
                <a:lnTo>
                  <a:pt x="2800415" y="6207720"/>
                </a:lnTo>
                <a:lnTo>
                  <a:pt x="2816940" y="6164724"/>
                </a:lnTo>
                <a:lnTo>
                  <a:pt x="2910762" y="6164724"/>
                </a:lnTo>
                <a:lnTo>
                  <a:pt x="2927288" y="6207720"/>
                </a:lnTo>
                <a:lnTo>
                  <a:pt x="3013279" y="6207720"/>
                </a:lnTo>
                <a:lnTo>
                  <a:pt x="2905437" y="5961023"/>
                </a:lnTo>
                <a:close/>
                <a:moveTo>
                  <a:pt x="2504492" y="5961023"/>
                </a:moveTo>
                <a:lnTo>
                  <a:pt x="2504492" y="6207720"/>
                </a:lnTo>
                <a:lnTo>
                  <a:pt x="2709603" y="6207720"/>
                </a:lnTo>
                <a:lnTo>
                  <a:pt x="2709603" y="6144989"/>
                </a:lnTo>
                <a:lnTo>
                  <a:pt x="2586255" y="6144989"/>
                </a:lnTo>
                <a:lnTo>
                  <a:pt x="2586255" y="6112565"/>
                </a:lnTo>
                <a:lnTo>
                  <a:pt x="2690572" y="6112565"/>
                </a:lnTo>
                <a:lnTo>
                  <a:pt x="2690572" y="6052653"/>
                </a:lnTo>
                <a:lnTo>
                  <a:pt x="2586255" y="6052653"/>
                </a:lnTo>
                <a:lnTo>
                  <a:pt x="2586255" y="6023754"/>
                </a:lnTo>
                <a:lnTo>
                  <a:pt x="2705022" y="6023754"/>
                </a:lnTo>
                <a:lnTo>
                  <a:pt x="2705022" y="5961023"/>
                </a:lnTo>
                <a:close/>
                <a:moveTo>
                  <a:pt x="2237792" y="5961023"/>
                </a:moveTo>
                <a:lnTo>
                  <a:pt x="2237792" y="6207720"/>
                </a:lnTo>
                <a:lnTo>
                  <a:pt x="2320964" y="6207720"/>
                </a:lnTo>
                <a:lnTo>
                  <a:pt x="2320964" y="6145693"/>
                </a:lnTo>
                <a:lnTo>
                  <a:pt x="2343620" y="6145693"/>
                </a:lnTo>
                <a:lnTo>
                  <a:pt x="2385458" y="6207720"/>
                </a:lnTo>
                <a:lnTo>
                  <a:pt x="2474269" y="6207720"/>
                </a:lnTo>
                <a:lnTo>
                  <a:pt x="2422116" y="6131289"/>
                </a:lnTo>
                <a:lnTo>
                  <a:pt x="2438630" y="6121420"/>
                </a:lnTo>
                <a:cubicBezTo>
                  <a:pt x="2445121" y="6116163"/>
                  <a:pt x="2450657" y="6110099"/>
                  <a:pt x="2455238" y="6103226"/>
                </a:cubicBezTo>
                <a:cubicBezTo>
                  <a:pt x="2464401" y="6089482"/>
                  <a:pt x="2468983" y="6073094"/>
                  <a:pt x="2468983" y="6054063"/>
                </a:cubicBezTo>
                <a:cubicBezTo>
                  <a:pt x="2468983" y="6025399"/>
                  <a:pt x="2459115" y="6002726"/>
                  <a:pt x="2439379" y="5986045"/>
                </a:cubicBezTo>
                <a:cubicBezTo>
                  <a:pt x="2419643" y="5969363"/>
                  <a:pt x="2390862" y="5961023"/>
                  <a:pt x="2353035" y="5961023"/>
                </a:cubicBezTo>
                <a:close/>
                <a:moveTo>
                  <a:pt x="7120106" y="5955384"/>
                </a:moveTo>
                <a:cubicBezTo>
                  <a:pt x="7100136" y="5955384"/>
                  <a:pt x="7081633" y="5958556"/>
                  <a:pt x="7064600" y="5964899"/>
                </a:cubicBezTo>
                <a:cubicBezTo>
                  <a:pt x="7047566" y="5971243"/>
                  <a:pt x="7032881" y="5980289"/>
                  <a:pt x="7020546" y="5992036"/>
                </a:cubicBezTo>
                <a:cubicBezTo>
                  <a:pt x="7008211" y="6003784"/>
                  <a:pt x="6998520" y="6017411"/>
                  <a:pt x="6991471" y="6032917"/>
                </a:cubicBezTo>
                <a:cubicBezTo>
                  <a:pt x="6984423" y="6048424"/>
                  <a:pt x="6980899" y="6065575"/>
                  <a:pt x="6980899" y="6084371"/>
                </a:cubicBezTo>
                <a:cubicBezTo>
                  <a:pt x="6980899" y="6102933"/>
                  <a:pt x="6984364" y="6120084"/>
                  <a:pt x="6991295" y="6135826"/>
                </a:cubicBezTo>
                <a:cubicBezTo>
                  <a:pt x="6998226" y="6151567"/>
                  <a:pt x="7007918" y="6165253"/>
                  <a:pt x="7020370" y="6176883"/>
                </a:cubicBezTo>
                <a:cubicBezTo>
                  <a:pt x="7032822" y="6188513"/>
                  <a:pt x="7047566" y="6197500"/>
                  <a:pt x="7064600" y="6203844"/>
                </a:cubicBezTo>
                <a:cubicBezTo>
                  <a:pt x="7081633" y="6210187"/>
                  <a:pt x="7100136" y="6213359"/>
                  <a:pt x="7120106" y="6213359"/>
                </a:cubicBezTo>
                <a:cubicBezTo>
                  <a:pt x="7140312" y="6213359"/>
                  <a:pt x="7158873" y="6210187"/>
                  <a:pt x="7175789" y="6203844"/>
                </a:cubicBezTo>
                <a:cubicBezTo>
                  <a:pt x="7192706" y="6197500"/>
                  <a:pt x="7207390" y="6188513"/>
                  <a:pt x="7219842" y="6176883"/>
                </a:cubicBezTo>
                <a:cubicBezTo>
                  <a:pt x="7232295" y="6165253"/>
                  <a:pt x="7241986" y="6151567"/>
                  <a:pt x="7248917" y="6135826"/>
                </a:cubicBezTo>
                <a:cubicBezTo>
                  <a:pt x="7255848" y="6120084"/>
                  <a:pt x="7259314" y="6102933"/>
                  <a:pt x="7259314" y="6084371"/>
                </a:cubicBezTo>
                <a:cubicBezTo>
                  <a:pt x="7259314" y="6065575"/>
                  <a:pt x="7255790" y="6048424"/>
                  <a:pt x="7248741" y="6032917"/>
                </a:cubicBezTo>
                <a:cubicBezTo>
                  <a:pt x="7241693" y="6017411"/>
                  <a:pt x="7232001" y="6003784"/>
                  <a:pt x="7219666" y="5992036"/>
                </a:cubicBezTo>
                <a:cubicBezTo>
                  <a:pt x="7207332" y="5980289"/>
                  <a:pt x="7192706" y="5971243"/>
                  <a:pt x="7175789" y="5964899"/>
                </a:cubicBezTo>
                <a:cubicBezTo>
                  <a:pt x="7158873" y="5958556"/>
                  <a:pt x="7140312" y="5955384"/>
                  <a:pt x="7120106" y="5955384"/>
                </a:cubicBezTo>
                <a:close/>
                <a:moveTo>
                  <a:pt x="6722552" y="5955384"/>
                </a:moveTo>
                <a:cubicBezTo>
                  <a:pt x="6697178" y="5955384"/>
                  <a:pt x="6675973" y="5959143"/>
                  <a:pt x="6658939" y="5966662"/>
                </a:cubicBezTo>
                <a:cubicBezTo>
                  <a:pt x="6641905" y="5974180"/>
                  <a:pt x="6629101" y="5984224"/>
                  <a:pt x="6620525" y="5996794"/>
                </a:cubicBezTo>
                <a:cubicBezTo>
                  <a:pt x="6611949" y="6009364"/>
                  <a:pt x="6607662" y="6023284"/>
                  <a:pt x="6607662" y="6038556"/>
                </a:cubicBezTo>
                <a:cubicBezTo>
                  <a:pt x="6607662" y="6051713"/>
                  <a:pt x="6610129" y="6062697"/>
                  <a:pt x="6615063" y="6071508"/>
                </a:cubicBezTo>
                <a:cubicBezTo>
                  <a:pt x="6619997" y="6080319"/>
                  <a:pt x="6626516" y="6087426"/>
                  <a:pt x="6634622" y="6092830"/>
                </a:cubicBezTo>
                <a:cubicBezTo>
                  <a:pt x="6642728" y="6098234"/>
                  <a:pt x="6651656" y="6102580"/>
                  <a:pt x="6661406" y="6105869"/>
                </a:cubicBezTo>
                <a:cubicBezTo>
                  <a:pt x="6671156" y="6109159"/>
                  <a:pt x="6680848" y="6111802"/>
                  <a:pt x="6690481" y="6113799"/>
                </a:cubicBezTo>
                <a:cubicBezTo>
                  <a:pt x="6700114" y="6115796"/>
                  <a:pt x="6708984" y="6117676"/>
                  <a:pt x="6717089" y="6119438"/>
                </a:cubicBezTo>
                <a:cubicBezTo>
                  <a:pt x="6725195" y="6121200"/>
                  <a:pt x="6731715" y="6123373"/>
                  <a:pt x="6736649" y="6125958"/>
                </a:cubicBezTo>
                <a:cubicBezTo>
                  <a:pt x="6741583" y="6128542"/>
                  <a:pt x="6744050" y="6132066"/>
                  <a:pt x="6744050" y="6136530"/>
                </a:cubicBezTo>
                <a:cubicBezTo>
                  <a:pt x="6744050" y="6139350"/>
                  <a:pt x="6742993" y="6141758"/>
                  <a:pt x="6740878" y="6143755"/>
                </a:cubicBezTo>
                <a:cubicBezTo>
                  <a:pt x="6738764" y="6145752"/>
                  <a:pt x="6735416" y="6147279"/>
                  <a:pt x="6730834" y="6148337"/>
                </a:cubicBezTo>
                <a:cubicBezTo>
                  <a:pt x="6726253" y="6149394"/>
                  <a:pt x="6719967" y="6149923"/>
                  <a:pt x="6711979" y="6149923"/>
                </a:cubicBezTo>
                <a:cubicBezTo>
                  <a:pt x="6698352" y="6149923"/>
                  <a:pt x="6684314" y="6147867"/>
                  <a:pt x="6669865" y="6143755"/>
                </a:cubicBezTo>
                <a:cubicBezTo>
                  <a:pt x="6655415" y="6139643"/>
                  <a:pt x="6642317" y="6134181"/>
                  <a:pt x="6630569" y="6127367"/>
                </a:cubicBezTo>
                <a:lnTo>
                  <a:pt x="6603785" y="6187984"/>
                </a:lnTo>
                <a:cubicBezTo>
                  <a:pt x="6616237" y="6195503"/>
                  <a:pt x="6632096" y="6201612"/>
                  <a:pt x="6651362" y="6206311"/>
                </a:cubicBezTo>
                <a:cubicBezTo>
                  <a:pt x="6670628" y="6211010"/>
                  <a:pt x="6690599" y="6213359"/>
                  <a:pt x="6711275" y="6213359"/>
                </a:cubicBezTo>
                <a:cubicBezTo>
                  <a:pt x="6736884" y="6213359"/>
                  <a:pt x="6758147" y="6209541"/>
                  <a:pt x="6775064" y="6201905"/>
                </a:cubicBezTo>
                <a:cubicBezTo>
                  <a:pt x="6791980" y="6194269"/>
                  <a:pt x="6804726" y="6184166"/>
                  <a:pt x="6813302" y="6171597"/>
                </a:cubicBezTo>
                <a:cubicBezTo>
                  <a:pt x="6821877" y="6159027"/>
                  <a:pt x="6826165" y="6145224"/>
                  <a:pt x="6826165" y="6130187"/>
                </a:cubicBezTo>
                <a:cubicBezTo>
                  <a:pt x="6826165" y="6117265"/>
                  <a:pt x="6823698" y="6106457"/>
                  <a:pt x="6818764" y="6097764"/>
                </a:cubicBezTo>
                <a:cubicBezTo>
                  <a:pt x="6813830" y="6089070"/>
                  <a:pt x="6807310" y="6082022"/>
                  <a:pt x="6799204" y="6076618"/>
                </a:cubicBezTo>
                <a:cubicBezTo>
                  <a:pt x="6791099" y="6071214"/>
                  <a:pt x="6782229" y="6066868"/>
                  <a:pt x="6772597" y="6063578"/>
                </a:cubicBezTo>
                <a:cubicBezTo>
                  <a:pt x="6762963" y="6060289"/>
                  <a:pt x="6753272" y="6057705"/>
                  <a:pt x="6743522" y="6055825"/>
                </a:cubicBezTo>
                <a:cubicBezTo>
                  <a:pt x="6733771" y="6053945"/>
                  <a:pt x="6724843" y="6052183"/>
                  <a:pt x="6716737" y="6050539"/>
                </a:cubicBezTo>
                <a:cubicBezTo>
                  <a:pt x="6708631" y="6048894"/>
                  <a:pt x="6702112" y="6046838"/>
                  <a:pt x="6697178" y="6044371"/>
                </a:cubicBezTo>
                <a:cubicBezTo>
                  <a:pt x="6692244" y="6041904"/>
                  <a:pt x="6689777" y="6038556"/>
                  <a:pt x="6689777" y="6034327"/>
                </a:cubicBezTo>
                <a:cubicBezTo>
                  <a:pt x="6689777" y="6031508"/>
                  <a:pt x="6690775" y="6028923"/>
                  <a:pt x="6692772" y="6026574"/>
                </a:cubicBezTo>
                <a:cubicBezTo>
                  <a:pt x="6694769" y="6024224"/>
                  <a:pt x="6698117" y="6022345"/>
                  <a:pt x="6702816" y="6020935"/>
                </a:cubicBezTo>
                <a:cubicBezTo>
                  <a:pt x="6707515" y="6019525"/>
                  <a:pt x="6713859" y="6018820"/>
                  <a:pt x="6721847" y="6018820"/>
                </a:cubicBezTo>
                <a:cubicBezTo>
                  <a:pt x="6732655" y="6018820"/>
                  <a:pt x="6743756" y="6020348"/>
                  <a:pt x="6755151" y="6023402"/>
                </a:cubicBezTo>
                <a:cubicBezTo>
                  <a:pt x="6766546" y="6026456"/>
                  <a:pt x="6778353" y="6031038"/>
                  <a:pt x="6790570" y="6037147"/>
                </a:cubicBezTo>
                <a:lnTo>
                  <a:pt x="6815592" y="5976882"/>
                </a:lnTo>
                <a:cubicBezTo>
                  <a:pt x="6802670" y="5969598"/>
                  <a:pt x="6788103" y="5964195"/>
                  <a:pt x="6771892" y="5960670"/>
                </a:cubicBezTo>
                <a:cubicBezTo>
                  <a:pt x="6755680" y="5957146"/>
                  <a:pt x="6739233" y="5955384"/>
                  <a:pt x="6722552" y="5955384"/>
                </a:cubicBezTo>
                <a:close/>
                <a:moveTo>
                  <a:pt x="5415132" y="5955384"/>
                </a:moveTo>
                <a:cubicBezTo>
                  <a:pt x="5395161" y="5955384"/>
                  <a:pt x="5376659" y="5958556"/>
                  <a:pt x="5359625" y="5964899"/>
                </a:cubicBezTo>
                <a:cubicBezTo>
                  <a:pt x="5342592" y="5971243"/>
                  <a:pt x="5327907" y="5980289"/>
                  <a:pt x="5315572" y="5992036"/>
                </a:cubicBezTo>
                <a:cubicBezTo>
                  <a:pt x="5303237" y="6003784"/>
                  <a:pt x="5293546" y="6017411"/>
                  <a:pt x="5286497" y="6032917"/>
                </a:cubicBezTo>
                <a:cubicBezTo>
                  <a:pt x="5279448" y="6048424"/>
                  <a:pt x="5275924" y="6065575"/>
                  <a:pt x="5275924" y="6084371"/>
                </a:cubicBezTo>
                <a:cubicBezTo>
                  <a:pt x="5275924" y="6102933"/>
                  <a:pt x="5279390" y="6120084"/>
                  <a:pt x="5286320" y="6135826"/>
                </a:cubicBezTo>
                <a:cubicBezTo>
                  <a:pt x="5293252" y="6151567"/>
                  <a:pt x="5302944" y="6165253"/>
                  <a:pt x="5315396" y="6176883"/>
                </a:cubicBezTo>
                <a:cubicBezTo>
                  <a:pt x="5327848" y="6188513"/>
                  <a:pt x="5342592" y="6197500"/>
                  <a:pt x="5359625" y="6203844"/>
                </a:cubicBezTo>
                <a:cubicBezTo>
                  <a:pt x="5376659" y="6210187"/>
                  <a:pt x="5395161" y="6213359"/>
                  <a:pt x="5415132" y="6213359"/>
                </a:cubicBezTo>
                <a:cubicBezTo>
                  <a:pt x="5435338" y="6213359"/>
                  <a:pt x="5453899" y="6210187"/>
                  <a:pt x="5470815" y="6203844"/>
                </a:cubicBezTo>
                <a:cubicBezTo>
                  <a:pt x="5487731" y="6197500"/>
                  <a:pt x="5502416" y="6188513"/>
                  <a:pt x="5514868" y="6176883"/>
                </a:cubicBezTo>
                <a:cubicBezTo>
                  <a:pt x="5527321" y="6165253"/>
                  <a:pt x="5537012" y="6151567"/>
                  <a:pt x="5543943" y="6135826"/>
                </a:cubicBezTo>
                <a:cubicBezTo>
                  <a:pt x="5550874" y="6120084"/>
                  <a:pt x="5554340" y="6102933"/>
                  <a:pt x="5554340" y="6084371"/>
                </a:cubicBezTo>
                <a:cubicBezTo>
                  <a:pt x="5554340" y="6065575"/>
                  <a:pt x="5550816" y="6048424"/>
                  <a:pt x="5543767" y="6032917"/>
                </a:cubicBezTo>
                <a:cubicBezTo>
                  <a:pt x="5536719" y="6017411"/>
                  <a:pt x="5527027" y="6003784"/>
                  <a:pt x="5514692" y="5992036"/>
                </a:cubicBezTo>
                <a:cubicBezTo>
                  <a:pt x="5502357" y="5980289"/>
                  <a:pt x="5487731" y="5971243"/>
                  <a:pt x="5470815" y="5964899"/>
                </a:cubicBezTo>
                <a:cubicBezTo>
                  <a:pt x="5453899" y="5958556"/>
                  <a:pt x="5435338" y="5955384"/>
                  <a:pt x="5415132" y="5955384"/>
                </a:cubicBezTo>
                <a:close/>
                <a:moveTo>
                  <a:pt x="4529307" y="5955384"/>
                </a:moveTo>
                <a:cubicBezTo>
                  <a:pt x="4509336" y="5955384"/>
                  <a:pt x="4490834" y="5958556"/>
                  <a:pt x="4473800" y="5964899"/>
                </a:cubicBezTo>
                <a:cubicBezTo>
                  <a:pt x="4456766" y="5971243"/>
                  <a:pt x="4442082" y="5980289"/>
                  <a:pt x="4429747" y="5992036"/>
                </a:cubicBezTo>
                <a:cubicBezTo>
                  <a:pt x="4417412" y="6003784"/>
                  <a:pt x="4407721" y="6017411"/>
                  <a:pt x="4400672" y="6032917"/>
                </a:cubicBezTo>
                <a:cubicBezTo>
                  <a:pt x="4393624" y="6048424"/>
                  <a:pt x="4390099" y="6065575"/>
                  <a:pt x="4390099" y="6084371"/>
                </a:cubicBezTo>
                <a:cubicBezTo>
                  <a:pt x="4390099" y="6102933"/>
                  <a:pt x="4393565" y="6120084"/>
                  <a:pt x="4400496" y="6135826"/>
                </a:cubicBezTo>
                <a:cubicBezTo>
                  <a:pt x="4407427" y="6151567"/>
                  <a:pt x="4417119" y="6165253"/>
                  <a:pt x="4429571" y="6176883"/>
                </a:cubicBezTo>
                <a:cubicBezTo>
                  <a:pt x="4442023" y="6188513"/>
                  <a:pt x="4456766" y="6197500"/>
                  <a:pt x="4473800" y="6203844"/>
                </a:cubicBezTo>
                <a:cubicBezTo>
                  <a:pt x="4490834" y="6210187"/>
                  <a:pt x="4509336" y="6213359"/>
                  <a:pt x="4529307" y="6213359"/>
                </a:cubicBezTo>
                <a:cubicBezTo>
                  <a:pt x="4549513" y="6213359"/>
                  <a:pt x="4568074" y="6210187"/>
                  <a:pt x="4584990" y="6203844"/>
                </a:cubicBezTo>
                <a:cubicBezTo>
                  <a:pt x="4601907" y="6197500"/>
                  <a:pt x="4616591" y="6188513"/>
                  <a:pt x="4629043" y="6176883"/>
                </a:cubicBezTo>
                <a:cubicBezTo>
                  <a:pt x="4641496" y="6165253"/>
                  <a:pt x="4651187" y="6151567"/>
                  <a:pt x="4658118" y="6135826"/>
                </a:cubicBezTo>
                <a:cubicBezTo>
                  <a:pt x="4665050" y="6120084"/>
                  <a:pt x="4668515" y="6102933"/>
                  <a:pt x="4668515" y="6084371"/>
                </a:cubicBezTo>
                <a:cubicBezTo>
                  <a:pt x="4668515" y="6065575"/>
                  <a:pt x="4664991" y="6048424"/>
                  <a:pt x="4657942" y="6032917"/>
                </a:cubicBezTo>
                <a:cubicBezTo>
                  <a:pt x="4650894" y="6017411"/>
                  <a:pt x="4641202" y="6003784"/>
                  <a:pt x="4628867" y="5992036"/>
                </a:cubicBezTo>
                <a:cubicBezTo>
                  <a:pt x="4616532" y="5980289"/>
                  <a:pt x="4601907" y="5971243"/>
                  <a:pt x="4584990" y="5964899"/>
                </a:cubicBezTo>
                <a:cubicBezTo>
                  <a:pt x="4568074" y="5958556"/>
                  <a:pt x="4549513" y="5955384"/>
                  <a:pt x="4529307" y="5955384"/>
                </a:cubicBezTo>
                <a:close/>
                <a:moveTo>
                  <a:pt x="4270370" y="5955384"/>
                </a:moveTo>
                <a:cubicBezTo>
                  <a:pt x="4250634" y="5955384"/>
                  <a:pt x="4232367" y="5958497"/>
                  <a:pt x="4215568" y="5964723"/>
                </a:cubicBezTo>
                <a:cubicBezTo>
                  <a:pt x="4198769" y="5970949"/>
                  <a:pt x="4184202" y="5979819"/>
                  <a:pt x="4171867" y="5991331"/>
                </a:cubicBezTo>
                <a:cubicBezTo>
                  <a:pt x="4159532" y="6002844"/>
                  <a:pt x="4149959" y="6016471"/>
                  <a:pt x="4143144" y="6032213"/>
                </a:cubicBezTo>
                <a:cubicBezTo>
                  <a:pt x="4136331" y="6047954"/>
                  <a:pt x="4132925" y="6065340"/>
                  <a:pt x="4132925" y="6084371"/>
                </a:cubicBezTo>
                <a:cubicBezTo>
                  <a:pt x="4132925" y="6103402"/>
                  <a:pt x="4136331" y="6120789"/>
                  <a:pt x="4143144" y="6136530"/>
                </a:cubicBezTo>
                <a:cubicBezTo>
                  <a:pt x="4149959" y="6152272"/>
                  <a:pt x="4159532" y="6165899"/>
                  <a:pt x="4171867" y="6177412"/>
                </a:cubicBezTo>
                <a:cubicBezTo>
                  <a:pt x="4184202" y="6188924"/>
                  <a:pt x="4198769" y="6197794"/>
                  <a:pt x="4215568" y="6204020"/>
                </a:cubicBezTo>
                <a:cubicBezTo>
                  <a:pt x="4232367" y="6210246"/>
                  <a:pt x="4250634" y="6213359"/>
                  <a:pt x="4270370" y="6213359"/>
                </a:cubicBezTo>
                <a:cubicBezTo>
                  <a:pt x="4294570" y="6213359"/>
                  <a:pt x="4316009" y="6209071"/>
                  <a:pt x="4334688" y="6200495"/>
                </a:cubicBezTo>
                <a:cubicBezTo>
                  <a:pt x="4353366" y="6191920"/>
                  <a:pt x="4368814" y="6179761"/>
                  <a:pt x="4381031" y="6164019"/>
                </a:cubicBezTo>
                <a:lnTo>
                  <a:pt x="4328520" y="6117147"/>
                </a:lnTo>
                <a:cubicBezTo>
                  <a:pt x="4321237" y="6126310"/>
                  <a:pt x="4313190" y="6133417"/>
                  <a:pt x="4304379" y="6138469"/>
                </a:cubicBezTo>
                <a:cubicBezTo>
                  <a:pt x="4295569" y="6143520"/>
                  <a:pt x="4285642" y="6146046"/>
                  <a:pt x="4274599" y="6146046"/>
                </a:cubicBezTo>
                <a:cubicBezTo>
                  <a:pt x="4265906" y="6146046"/>
                  <a:pt x="4258035" y="6144636"/>
                  <a:pt x="4250987" y="6141817"/>
                </a:cubicBezTo>
                <a:cubicBezTo>
                  <a:pt x="4243938" y="6138997"/>
                  <a:pt x="4237888" y="6134886"/>
                  <a:pt x="4232837" y="6129482"/>
                </a:cubicBezTo>
                <a:cubicBezTo>
                  <a:pt x="4227786" y="6124078"/>
                  <a:pt x="4223850" y="6117558"/>
                  <a:pt x="4221030" y="6109922"/>
                </a:cubicBezTo>
                <a:cubicBezTo>
                  <a:pt x="4218211" y="6102286"/>
                  <a:pt x="4216801" y="6093769"/>
                  <a:pt x="4216801" y="6084371"/>
                </a:cubicBezTo>
                <a:cubicBezTo>
                  <a:pt x="4216801" y="6074973"/>
                  <a:pt x="4218211" y="6066457"/>
                  <a:pt x="4221030" y="6058821"/>
                </a:cubicBezTo>
                <a:cubicBezTo>
                  <a:pt x="4223850" y="6051185"/>
                  <a:pt x="4227786" y="6044665"/>
                  <a:pt x="4232837" y="6039261"/>
                </a:cubicBezTo>
                <a:cubicBezTo>
                  <a:pt x="4237888" y="6033857"/>
                  <a:pt x="4243938" y="6029746"/>
                  <a:pt x="4250987" y="6026926"/>
                </a:cubicBezTo>
                <a:cubicBezTo>
                  <a:pt x="4258035" y="6024107"/>
                  <a:pt x="4265906" y="6022697"/>
                  <a:pt x="4274599" y="6022697"/>
                </a:cubicBezTo>
                <a:cubicBezTo>
                  <a:pt x="4285642" y="6022697"/>
                  <a:pt x="4295569" y="6025223"/>
                  <a:pt x="4304379" y="6030274"/>
                </a:cubicBezTo>
                <a:cubicBezTo>
                  <a:pt x="4313190" y="6035326"/>
                  <a:pt x="4321237" y="6042433"/>
                  <a:pt x="4328520" y="6051596"/>
                </a:cubicBezTo>
                <a:lnTo>
                  <a:pt x="4381031" y="6004723"/>
                </a:lnTo>
                <a:cubicBezTo>
                  <a:pt x="4368814" y="5988747"/>
                  <a:pt x="4353366" y="5976529"/>
                  <a:pt x="4334688" y="5968071"/>
                </a:cubicBezTo>
                <a:cubicBezTo>
                  <a:pt x="4316009" y="5959613"/>
                  <a:pt x="4294570" y="5955384"/>
                  <a:pt x="4270370" y="5955384"/>
                </a:cubicBezTo>
                <a:close/>
                <a:moveTo>
                  <a:pt x="3155945" y="5955384"/>
                </a:moveTo>
                <a:cubicBezTo>
                  <a:pt x="3136209" y="5955384"/>
                  <a:pt x="3117942" y="5958497"/>
                  <a:pt x="3101143" y="5964723"/>
                </a:cubicBezTo>
                <a:cubicBezTo>
                  <a:pt x="3084344" y="5970949"/>
                  <a:pt x="3069777" y="5979819"/>
                  <a:pt x="3057442" y="5991331"/>
                </a:cubicBezTo>
                <a:cubicBezTo>
                  <a:pt x="3045107" y="6002844"/>
                  <a:pt x="3035533" y="6016471"/>
                  <a:pt x="3028720" y="6032213"/>
                </a:cubicBezTo>
                <a:cubicBezTo>
                  <a:pt x="3021906" y="6047954"/>
                  <a:pt x="3018499" y="6065340"/>
                  <a:pt x="3018499" y="6084371"/>
                </a:cubicBezTo>
                <a:cubicBezTo>
                  <a:pt x="3018499" y="6103402"/>
                  <a:pt x="3021906" y="6120789"/>
                  <a:pt x="3028720" y="6136530"/>
                </a:cubicBezTo>
                <a:cubicBezTo>
                  <a:pt x="3035533" y="6152272"/>
                  <a:pt x="3045107" y="6165899"/>
                  <a:pt x="3057442" y="6177412"/>
                </a:cubicBezTo>
                <a:cubicBezTo>
                  <a:pt x="3069777" y="6188924"/>
                  <a:pt x="3084344" y="6197794"/>
                  <a:pt x="3101143" y="6204020"/>
                </a:cubicBezTo>
                <a:cubicBezTo>
                  <a:pt x="3117942" y="6210246"/>
                  <a:pt x="3136209" y="6213359"/>
                  <a:pt x="3155945" y="6213359"/>
                </a:cubicBezTo>
                <a:cubicBezTo>
                  <a:pt x="3180145" y="6213359"/>
                  <a:pt x="3201584" y="6209071"/>
                  <a:pt x="3220262" y="6200495"/>
                </a:cubicBezTo>
                <a:cubicBezTo>
                  <a:pt x="3238941" y="6191920"/>
                  <a:pt x="3254389" y="6179761"/>
                  <a:pt x="3266606" y="6164019"/>
                </a:cubicBezTo>
                <a:lnTo>
                  <a:pt x="3214095" y="6117147"/>
                </a:lnTo>
                <a:cubicBezTo>
                  <a:pt x="3206812" y="6126310"/>
                  <a:pt x="3198765" y="6133417"/>
                  <a:pt x="3189954" y="6138469"/>
                </a:cubicBezTo>
                <a:cubicBezTo>
                  <a:pt x="3181143" y="6143520"/>
                  <a:pt x="3171217" y="6146046"/>
                  <a:pt x="3160174" y="6146046"/>
                </a:cubicBezTo>
                <a:cubicBezTo>
                  <a:pt x="3151481" y="6146046"/>
                  <a:pt x="3143610" y="6144636"/>
                  <a:pt x="3136562" y="6141817"/>
                </a:cubicBezTo>
                <a:cubicBezTo>
                  <a:pt x="3129513" y="6138997"/>
                  <a:pt x="3123463" y="6134886"/>
                  <a:pt x="3118412" y="6129482"/>
                </a:cubicBezTo>
                <a:cubicBezTo>
                  <a:pt x="3113360" y="6124078"/>
                  <a:pt x="3109425" y="6117558"/>
                  <a:pt x="3106605" y="6109922"/>
                </a:cubicBezTo>
                <a:cubicBezTo>
                  <a:pt x="3103786" y="6102286"/>
                  <a:pt x="3102376" y="6093769"/>
                  <a:pt x="3102376" y="6084371"/>
                </a:cubicBezTo>
                <a:cubicBezTo>
                  <a:pt x="3102376" y="6074973"/>
                  <a:pt x="3103786" y="6066457"/>
                  <a:pt x="3106605" y="6058821"/>
                </a:cubicBezTo>
                <a:cubicBezTo>
                  <a:pt x="3109425" y="6051185"/>
                  <a:pt x="3113360" y="6044665"/>
                  <a:pt x="3118412" y="6039261"/>
                </a:cubicBezTo>
                <a:cubicBezTo>
                  <a:pt x="3123463" y="6033857"/>
                  <a:pt x="3129513" y="6029746"/>
                  <a:pt x="3136562" y="6026926"/>
                </a:cubicBezTo>
                <a:cubicBezTo>
                  <a:pt x="3143610" y="6024107"/>
                  <a:pt x="3151481" y="6022697"/>
                  <a:pt x="3160174" y="6022697"/>
                </a:cubicBezTo>
                <a:cubicBezTo>
                  <a:pt x="3171217" y="6022697"/>
                  <a:pt x="3181143" y="6025223"/>
                  <a:pt x="3189954" y="6030274"/>
                </a:cubicBezTo>
                <a:cubicBezTo>
                  <a:pt x="3198765" y="6035326"/>
                  <a:pt x="3206812" y="6042433"/>
                  <a:pt x="3214095" y="6051596"/>
                </a:cubicBezTo>
                <a:lnTo>
                  <a:pt x="3266606" y="6004723"/>
                </a:lnTo>
                <a:cubicBezTo>
                  <a:pt x="3254389" y="5988747"/>
                  <a:pt x="3238941" y="5976529"/>
                  <a:pt x="3220262" y="5968071"/>
                </a:cubicBezTo>
                <a:cubicBezTo>
                  <a:pt x="3201584" y="5959613"/>
                  <a:pt x="3180145" y="5955384"/>
                  <a:pt x="3155945" y="5955384"/>
                </a:cubicBezTo>
                <a:close/>
                <a:moveTo>
                  <a:pt x="8455026" y="5623573"/>
                </a:moveTo>
                <a:lnTo>
                  <a:pt x="8478909" y="5685712"/>
                </a:lnTo>
                <a:lnTo>
                  <a:pt x="8431142" y="5685712"/>
                </a:lnTo>
                <a:close/>
                <a:moveTo>
                  <a:pt x="6540501" y="5623573"/>
                </a:moveTo>
                <a:lnTo>
                  <a:pt x="6564384" y="5685712"/>
                </a:lnTo>
                <a:lnTo>
                  <a:pt x="6516618" y="5685712"/>
                </a:lnTo>
                <a:close/>
                <a:moveTo>
                  <a:pt x="8988463" y="5606769"/>
                </a:moveTo>
                <a:lnTo>
                  <a:pt x="9023353" y="5606769"/>
                </a:lnTo>
                <a:cubicBezTo>
                  <a:pt x="9035101" y="5606769"/>
                  <a:pt x="9045380" y="5609001"/>
                  <a:pt x="9054190" y="5613465"/>
                </a:cubicBezTo>
                <a:cubicBezTo>
                  <a:pt x="9063001" y="5617929"/>
                  <a:pt x="9069873" y="5624508"/>
                  <a:pt x="9074807" y="5633201"/>
                </a:cubicBezTo>
                <a:cubicBezTo>
                  <a:pt x="9079741" y="5641894"/>
                  <a:pt x="9082208" y="5652584"/>
                  <a:pt x="9082208" y="5665271"/>
                </a:cubicBezTo>
                <a:cubicBezTo>
                  <a:pt x="9082208" y="5677724"/>
                  <a:pt x="9079741" y="5688355"/>
                  <a:pt x="9074807" y="5697166"/>
                </a:cubicBezTo>
                <a:cubicBezTo>
                  <a:pt x="9069873" y="5705977"/>
                  <a:pt x="9063001" y="5712614"/>
                  <a:pt x="9054190" y="5717078"/>
                </a:cubicBezTo>
                <a:cubicBezTo>
                  <a:pt x="9045380" y="5721542"/>
                  <a:pt x="9035101" y="5723774"/>
                  <a:pt x="9023353" y="5723774"/>
                </a:cubicBezTo>
                <a:lnTo>
                  <a:pt x="8988463" y="5723774"/>
                </a:lnTo>
                <a:close/>
                <a:moveTo>
                  <a:pt x="5302289" y="5606769"/>
                </a:moveTo>
                <a:lnTo>
                  <a:pt x="5337180" y="5606769"/>
                </a:lnTo>
                <a:cubicBezTo>
                  <a:pt x="5348927" y="5606769"/>
                  <a:pt x="5359205" y="5609001"/>
                  <a:pt x="5368016" y="5613465"/>
                </a:cubicBezTo>
                <a:cubicBezTo>
                  <a:pt x="5376827" y="5617929"/>
                  <a:pt x="5383699" y="5624508"/>
                  <a:pt x="5388633" y="5633201"/>
                </a:cubicBezTo>
                <a:cubicBezTo>
                  <a:pt x="5393568" y="5641894"/>
                  <a:pt x="5396034" y="5652584"/>
                  <a:pt x="5396034" y="5665271"/>
                </a:cubicBezTo>
                <a:cubicBezTo>
                  <a:pt x="5396034" y="5677724"/>
                  <a:pt x="5393568" y="5688355"/>
                  <a:pt x="5388633" y="5697166"/>
                </a:cubicBezTo>
                <a:cubicBezTo>
                  <a:pt x="5383699" y="5705977"/>
                  <a:pt x="5376827" y="5712614"/>
                  <a:pt x="5368016" y="5717078"/>
                </a:cubicBezTo>
                <a:cubicBezTo>
                  <a:pt x="5359205" y="5721542"/>
                  <a:pt x="5348927" y="5723774"/>
                  <a:pt x="5337180" y="5723774"/>
                </a:cubicBezTo>
                <a:lnTo>
                  <a:pt x="5302289" y="5723774"/>
                </a:lnTo>
                <a:close/>
                <a:moveTo>
                  <a:pt x="5835689" y="5606064"/>
                </a:moveTo>
                <a:lnTo>
                  <a:pt x="5865997" y="5606064"/>
                </a:lnTo>
                <a:cubicBezTo>
                  <a:pt x="5877510" y="5606064"/>
                  <a:pt x="5886027" y="5608648"/>
                  <a:pt x="5891548" y="5613817"/>
                </a:cubicBezTo>
                <a:cubicBezTo>
                  <a:pt x="5897070" y="5618986"/>
                  <a:pt x="5899830" y="5626035"/>
                  <a:pt x="5899830" y="5634963"/>
                </a:cubicBezTo>
                <a:cubicBezTo>
                  <a:pt x="5899830" y="5643891"/>
                  <a:pt x="5897070" y="5650940"/>
                  <a:pt x="5891548" y="5656108"/>
                </a:cubicBezTo>
                <a:cubicBezTo>
                  <a:pt x="5886027" y="5661277"/>
                  <a:pt x="5877510" y="5663862"/>
                  <a:pt x="5865997" y="5663862"/>
                </a:cubicBezTo>
                <a:lnTo>
                  <a:pt x="5835689" y="5663862"/>
                </a:lnTo>
                <a:close/>
                <a:moveTo>
                  <a:pt x="3597314" y="5606064"/>
                </a:moveTo>
                <a:lnTo>
                  <a:pt x="3627623" y="5606064"/>
                </a:lnTo>
                <a:cubicBezTo>
                  <a:pt x="3639136" y="5606064"/>
                  <a:pt x="3647652" y="5608648"/>
                  <a:pt x="3653174" y="5613817"/>
                </a:cubicBezTo>
                <a:cubicBezTo>
                  <a:pt x="3658695" y="5618986"/>
                  <a:pt x="3661456" y="5626035"/>
                  <a:pt x="3661456" y="5634963"/>
                </a:cubicBezTo>
                <a:cubicBezTo>
                  <a:pt x="3661456" y="5643891"/>
                  <a:pt x="3658695" y="5650940"/>
                  <a:pt x="3653174" y="5656108"/>
                </a:cubicBezTo>
                <a:cubicBezTo>
                  <a:pt x="3647652" y="5661277"/>
                  <a:pt x="3639136" y="5663862"/>
                  <a:pt x="3627623" y="5663862"/>
                </a:cubicBezTo>
                <a:lnTo>
                  <a:pt x="3597314" y="5663862"/>
                </a:lnTo>
                <a:close/>
                <a:moveTo>
                  <a:pt x="2825789" y="5606064"/>
                </a:moveTo>
                <a:lnTo>
                  <a:pt x="2856098" y="5606064"/>
                </a:lnTo>
                <a:cubicBezTo>
                  <a:pt x="2867610" y="5606064"/>
                  <a:pt x="2876127" y="5608648"/>
                  <a:pt x="2881649" y="5613817"/>
                </a:cubicBezTo>
                <a:cubicBezTo>
                  <a:pt x="2887170" y="5618986"/>
                  <a:pt x="2889931" y="5626035"/>
                  <a:pt x="2889931" y="5634963"/>
                </a:cubicBezTo>
                <a:cubicBezTo>
                  <a:pt x="2889931" y="5643891"/>
                  <a:pt x="2887170" y="5650940"/>
                  <a:pt x="2881649" y="5656108"/>
                </a:cubicBezTo>
                <a:cubicBezTo>
                  <a:pt x="2876127" y="5661277"/>
                  <a:pt x="2867610" y="5663862"/>
                  <a:pt x="2856098" y="5663862"/>
                </a:cubicBezTo>
                <a:lnTo>
                  <a:pt x="2825789" y="5663862"/>
                </a:lnTo>
                <a:close/>
                <a:moveTo>
                  <a:pt x="7586831" y="5603597"/>
                </a:moveTo>
                <a:cubicBezTo>
                  <a:pt x="7594820" y="5603597"/>
                  <a:pt x="7602103" y="5605007"/>
                  <a:pt x="7608682" y="5607826"/>
                </a:cubicBezTo>
                <a:cubicBezTo>
                  <a:pt x="7615260" y="5610646"/>
                  <a:pt x="7621075" y="5614698"/>
                  <a:pt x="7626126" y="5619985"/>
                </a:cubicBezTo>
                <a:cubicBezTo>
                  <a:pt x="7631178" y="5625271"/>
                  <a:pt x="7635114" y="5631732"/>
                  <a:pt x="7637933" y="5639368"/>
                </a:cubicBezTo>
                <a:cubicBezTo>
                  <a:pt x="7640752" y="5647004"/>
                  <a:pt x="7642162" y="5655639"/>
                  <a:pt x="7642162" y="5665271"/>
                </a:cubicBezTo>
                <a:cubicBezTo>
                  <a:pt x="7642162" y="5674904"/>
                  <a:pt x="7640752" y="5683539"/>
                  <a:pt x="7637933" y="5691175"/>
                </a:cubicBezTo>
                <a:cubicBezTo>
                  <a:pt x="7635114" y="5698811"/>
                  <a:pt x="7631178" y="5705272"/>
                  <a:pt x="7626126" y="5710558"/>
                </a:cubicBezTo>
                <a:cubicBezTo>
                  <a:pt x="7621075" y="5715844"/>
                  <a:pt x="7615201" y="5719897"/>
                  <a:pt x="7608505" y="5722717"/>
                </a:cubicBezTo>
                <a:cubicBezTo>
                  <a:pt x="7601809" y="5725536"/>
                  <a:pt x="7594467" y="5726946"/>
                  <a:pt x="7586479" y="5726946"/>
                </a:cubicBezTo>
                <a:cubicBezTo>
                  <a:pt x="7578725" y="5726946"/>
                  <a:pt x="7571559" y="5725536"/>
                  <a:pt x="7564981" y="5722717"/>
                </a:cubicBezTo>
                <a:cubicBezTo>
                  <a:pt x="7558403" y="5719897"/>
                  <a:pt x="7552587" y="5715844"/>
                  <a:pt x="7547536" y="5710558"/>
                </a:cubicBezTo>
                <a:cubicBezTo>
                  <a:pt x="7542484" y="5705272"/>
                  <a:pt x="7538549" y="5698811"/>
                  <a:pt x="7535730" y="5691175"/>
                </a:cubicBezTo>
                <a:cubicBezTo>
                  <a:pt x="7532910" y="5683539"/>
                  <a:pt x="7531500" y="5674904"/>
                  <a:pt x="7531500" y="5665271"/>
                </a:cubicBezTo>
                <a:cubicBezTo>
                  <a:pt x="7531500" y="5655639"/>
                  <a:pt x="7532910" y="5647004"/>
                  <a:pt x="7535730" y="5639368"/>
                </a:cubicBezTo>
                <a:cubicBezTo>
                  <a:pt x="7538549" y="5631732"/>
                  <a:pt x="7542484" y="5625271"/>
                  <a:pt x="7547536" y="5619985"/>
                </a:cubicBezTo>
                <a:cubicBezTo>
                  <a:pt x="7552587" y="5614698"/>
                  <a:pt x="7558461" y="5610646"/>
                  <a:pt x="7565157" y="5607826"/>
                </a:cubicBezTo>
                <a:cubicBezTo>
                  <a:pt x="7571853" y="5605007"/>
                  <a:pt x="7579078" y="5603597"/>
                  <a:pt x="7586831" y="5603597"/>
                </a:cubicBezTo>
                <a:close/>
                <a:moveTo>
                  <a:pt x="7291556" y="5603597"/>
                </a:moveTo>
                <a:cubicBezTo>
                  <a:pt x="7299545" y="5603597"/>
                  <a:pt x="7306828" y="5605007"/>
                  <a:pt x="7313407" y="5607826"/>
                </a:cubicBezTo>
                <a:cubicBezTo>
                  <a:pt x="7319985" y="5610646"/>
                  <a:pt x="7325800" y="5614698"/>
                  <a:pt x="7330851" y="5619985"/>
                </a:cubicBezTo>
                <a:cubicBezTo>
                  <a:pt x="7335903" y="5625271"/>
                  <a:pt x="7339838" y="5631732"/>
                  <a:pt x="7342658" y="5639368"/>
                </a:cubicBezTo>
                <a:cubicBezTo>
                  <a:pt x="7345477" y="5647004"/>
                  <a:pt x="7346887" y="5655639"/>
                  <a:pt x="7346887" y="5665271"/>
                </a:cubicBezTo>
                <a:cubicBezTo>
                  <a:pt x="7346887" y="5674904"/>
                  <a:pt x="7345477" y="5683539"/>
                  <a:pt x="7342658" y="5691175"/>
                </a:cubicBezTo>
                <a:cubicBezTo>
                  <a:pt x="7339838" y="5698811"/>
                  <a:pt x="7335903" y="5705272"/>
                  <a:pt x="7330851" y="5710558"/>
                </a:cubicBezTo>
                <a:cubicBezTo>
                  <a:pt x="7325800" y="5715844"/>
                  <a:pt x="7319926" y="5719897"/>
                  <a:pt x="7313230" y="5722717"/>
                </a:cubicBezTo>
                <a:cubicBezTo>
                  <a:pt x="7306534" y="5725536"/>
                  <a:pt x="7299192" y="5726946"/>
                  <a:pt x="7291204" y="5726946"/>
                </a:cubicBezTo>
                <a:cubicBezTo>
                  <a:pt x="7283450" y="5726946"/>
                  <a:pt x="7276284" y="5725536"/>
                  <a:pt x="7269706" y="5722717"/>
                </a:cubicBezTo>
                <a:cubicBezTo>
                  <a:pt x="7263128" y="5719897"/>
                  <a:pt x="7257312" y="5715844"/>
                  <a:pt x="7252261" y="5710558"/>
                </a:cubicBezTo>
                <a:cubicBezTo>
                  <a:pt x="7247209" y="5705272"/>
                  <a:pt x="7243274" y="5698811"/>
                  <a:pt x="7240455" y="5691175"/>
                </a:cubicBezTo>
                <a:cubicBezTo>
                  <a:pt x="7237635" y="5683539"/>
                  <a:pt x="7236225" y="5674904"/>
                  <a:pt x="7236225" y="5665271"/>
                </a:cubicBezTo>
                <a:cubicBezTo>
                  <a:pt x="7236225" y="5655639"/>
                  <a:pt x="7237635" y="5647004"/>
                  <a:pt x="7240455" y="5639368"/>
                </a:cubicBezTo>
                <a:cubicBezTo>
                  <a:pt x="7243274" y="5631732"/>
                  <a:pt x="7247209" y="5625271"/>
                  <a:pt x="7252261" y="5619985"/>
                </a:cubicBezTo>
                <a:cubicBezTo>
                  <a:pt x="7257312" y="5614698"/>
                  <a:pt x="7263186" y="5610646"/>
                  <a:pt x="7269882" y="5607826"/>
                </a:cubicBezTo>
                <a:cubicBezTo>
                  <a:pt x="7276578" y="5605007"/>
                  <a:pt x="7283803" y="5603597"/>
                  <a:pt x="7291556" y="5603597"/>
                </a:cubicBezTo>
                <a:close/>
                <a:moveTo>
                  <a:pt x="5053182" y="5603597"/>
                </a:moveTo>
                <a:cubicBezTo>
                  <a:pt x="5061171" y="5603597"/>
                  <a:pt x="5068454" y="5605007"/>
                  <a:pt x="5075032" y="5607826"/>
                </a:cubicBezTo>
                <a:cubicBezTo>
                  <a:pt x="5081611" y="5610646"/>
                  <a:pt x="5087426" y="5614698"/>
                  <a:pt x="5092478" y="5619985"/>
                </a:cubicBezTo>
                <a:cubicBezTo>
                  <a:pt x="5097529" y="5625271"/>
                  <a:pt x="5101464" y="5631732"/>
                  <a:pt x="5104284" y="5639368"/>
                </a:cubicBezTo>
                <a:cubicBezTo>
                  <a:pt x="5107103" y="5647004"/>
                  <a:pt x="5108513" y="5655639"/>
                  <a:pt x="5108513" y="5665271"/>
                </a:cubicBezTo>
                <a:cubicBezTo>
                  <a:pt x="5108513" y="5674904"/>
                  <a:pt x="5107103" y="5683539"/>
                  <a:pt x="5104284" y="5691175"/>
                </a:cubicBezTo>
                <a:cubicBezTo>
                  <a:pt x="5101464" y="5698811"/>
                  <a:pt x="5097529" y="5705272"/>
                  <a:pt x="5092478" y="5710558"/>
                </a:cubicBezTo>
                <a:cubicBezTo>
                  <a:pt x="5087426" y="5715844"/>
                  <a:pt x="5081552" y="5719897"/>
                  <a:pt x="5074857" y="5722717"/>
                </a:cubicBezTo>
                <a:cubicBezTo>
                  <a:pt x="5068160" y="5725536"/>
                  <a:pt x="5060818" y="5726946"/>
                  <a:pt x="5052830" y="5726946"/>
                </a:cubicBezTo>
                <a:cubicBezTo>
                  <a:pt x="5045076" y="5726946"/>
                  <a:pt x="5037910" y="5725536"/>
                  <a:pt x="5031331" y="5722717"/>
                </a:cubicBezTo>
                <a:cubicBezTo>
                  <a:pt x="5024753" y="5719897"/>
                  <a:pt x="5018938" y="5715844"/>
                  <a:pt x="5013886" y="5710558"/>
                </a:cubicBezTo>
                <a:cubicBezTo>
                  <a:pt x="5008835" y="5705272"/>
                  <a:pt x="5004900" y="5698811"/>
                  <a:pt x="5002080" y="5691175"/>
                </a:cubicBezTo>
                <a:cubicBezTo>
                  <a:pt x="4999261" y="5683539"/>
                  <a:pt x="4997851" y="5674904"/>
                  <a:pt x="4997851" y="5665271"/>
                </a:cubicBezTo>
                <a:cubicBezTo>
                  <a:pt x="4997851" y="5655639"/>
                  <a:pt x="4999261" y="5647004"/>
                  <a:pt x="5002080" y="5639368"/>
                </a:cubicBezTo>
                <a:cubicBezTo>
                  <a:pt x="5004900" y="5631732"/>
                  <a:pt x="5008835" y="5625271"/>
                  <a:pt x="5013886" y="5619985"/>
                </a:cubicBezTo>
                <a:cubicBezTo>
                  <a:pt x="5018938" y="5614698"/>
                  <a:pt x="5024812" y="5610646"/>
                  <a:pt x="5031508" y="5607826"/>
                </a:cubicBezTo>
                <a:cubicBezTo>
                  <a:pt x="5038204" y="5605007"/>
                  <a:pt x="5045428" y="5603597"/>
                  <a:pt x="5053182" y="5603597"/>
                </a:cubicBezTo>
                <a:close/>
                <a:moveTo>
                  <a:pt x="3348207" y="5603597"/>
                </a:moveTo>
                <a:cubicBezTo>
                  <a:pt x="3356195" y="5603597"/>
                  <a:pt x="3363479" y="5605007"/>
                  <a:pt x="3370057" y="5607826"/>
                </a:cubicBezTo>
                <a:cubicBezTo>
                  <a:pt x="3376636" y="5610646"/>
                  <a:pt x="3382451" y="5614698"/>
                  <a:pt x="3387503" y="5619985"/>
                </a:cubicBezTo>
                <a:cubicBezTo>
                  <a:pt x="3392554" y="5625271"/>
                  <a:pt x="3396489" y="5631732"/>
                  <a:pt x="3399309" y="5639368"/>
                </a:cubicBezTo>
                <a:cubicBezTo>
                  <a:pt x="3402128" y="5647004"/>
                  <a:pt x="3403538" y="5655639"/>
                  <a:pt x="3403538" y="5665271"/>
                </a:cubicBezTo>
                <a:cubicBezTo>
                  <a:pt x="3403538" y="5674904"/>
                  <a:pt x="3402128" y="5683539"/>
                  <a:pt x="3399309" y="5691175"/>
                </a:cubicBezTo>
                <a:cubicBezTo>
                  <a:pt x="3396489" y="5698811"/>
                  <a:pt x="3392554" y="5705272"/>
                  <a:pt x="3387503" y="5710558"/>
                </a:cubicBezTo>
                <a:cubicBezTo>
                  <a:pt x="3382451" y="5715844"/>
                  <a:pt x="3376577" y="5719897"/>
                  <a:pt x="3369881" y="5722717"/>
                </a:cubicBezTo>
                <a:cubicBezTo>
                  <a:pt x="3363185" y="5725536"/>
                  <a:pt x="3355843" y="5726946"/>
                  <a:pt x="3347854" y="5726946"/>
                </a:cubicBezTo>
                <a:cubicBezTo>
                  <a:pt x="3340101" y="5726946"/>
                  <a:pt x="3332935" y="5725536"/>
                  <a:pt x="3326357" y="5722717"/>
                </a:cubicBezTo>
                <a:cubicBezTo>
                  <a:pt x="3319778" y="5719897"/>
                  <a:pt x="3313963" y="5715844"/>
                  <a:pt x="3308912" y="5710558"/>
                </a:cubicBezTo>
                <a:cubicBezTo>
                  <a:pt x="3303860" y="5705272"/>
                  <a:pt x="3299925" y="5698811"/>
                  <a:pt x="3297105" y="5691175"/>
                </a:cubicBezTo>
                <a:cubicBezTo>
                  <a:pt x="3294286" y="5683539"/>
                  <a:pt x="3292876" y="5674904"/>
                  <a:pt x="3292876" y="5665271"/>
                </a:cubicBezTo>
                <a:cubicBezTo>
                  <a:pt x="3292876" y="5655639"/>
                  <a:pt x="3294286" y="5647004"/>
                  <a:pt x="3297105" y="5639368"/>
                </a:cubicBezTo>
                <a:cubicBezTo>
                  <a:pt x="3299925" y="5631732"/>
                  <a:pt x="3303860" y="5625271"/>
                  <a:pt x="3308912" y="5619985"/>
                </a:cubicBezTo>
                <a:cubicBezTo>
                  <a:pt x="3313963" y="5614698"/>
                  <a:pt x="3319837" y="5610646"/>
                  <a:pt x="3326533" y="5607826"/>
                </a:cubicBezTo>
                <a:cubicBezTo>
                  <a:pt x="3333229" y="5605007"/>
                  <a:pt x="3340454" y="5603597"/>
                  <a:pt x="3348207" y="5603597"/>
                </a:cubicBezTo>
                <a:close/>
                <a:moveTo>
                  <a:pt x="8905291" y="5541923"/>
                </a:moveTo>
                <a:lnTo>
                  <a:pt x="8905291" y="5788620"/>
                </a:lnTo>
                <a:lnTo>
                  <a:pt x="9026878" y="5788620"/>
                </a:lnTo>
                <a:cubicBezTo>
                  <a:pt x="9054367" y="5788620"/>
                  <a:pt x="9078567" y="5783628"/>
                  <a:pt x="9099477" y="5773642"/>
                </a:cubicBezTo>
                <a:cubicBezTo>
                  <a:pt x="9120388" y="5763657"/>
                  <a:pt x="9136717" y="5749442"/>
                  <a:pt x="9148464" y="5730999"/>
                </a:cubicBezTo>
                <a:cubicBezTo>
                  <a:pt x="9160212" y="5712555"/>
                  <a:pt x="9166085" y="5690646"/>
                  <a:pt x="9166085" y="5665271"/>
                </a:cubicBezTo>
                <a:cubicBezTo>
                  <a:pt x="9166085" y="5639662"/>
                  <a:pt x="9160212" y="5617694"/>
                  <a:pt x="9148464" y="5599368"/>
                </a:cubicBezTo>
                <a:cubicBezTo>
                  <a:pt x="9136717" y="5581042"/>
                  <a:pt x="9120388" y="5566886"/>
                  <a:pt x="9099477" y="5556901"/>
                </a:cubicBezTo>
                <a:cubicBezTo>
                  <a:pt x="9078567" y="5546915"/>
                  <a:pt x="9054367" y="5541923"/>
                  <a:pt x="9026878" y="5541923"/>
                </a:cubicBezTo>
                <a:close/>
                <a:moveTo>
                  <a:pt x="8619541" y="5541923"/>
                </a:moveTo>
                <a:lnTo>
                  <a:pt x="8619541" y="5788620"/>
                </a:lnTo>
                <a:lnTo>
                  <a:pt x="8700599" y="5788620"/>
                </a:lnTo>
                <a:lnTo>
                  <a:pt x="8700599" y="5676442"/>
                </a:lnTo>
                <a:lnTo>
                  <a:pt x="8794344" y="5788620"/>
                </a:lnTo>
                <a:lnTo>
                  <a:pt x="8862714" y="5788620"/>
                </a:lnTo>
                <a:lnTo>
                  <a:pt x="8862714" y="5541923"/>
                </a:lnTo>
                <a:lnTo>
                  <a:pt x="8781656" y="5541923"/>
                </a:lnTo>
                <a:lnTo>
                  <a:pt x="8781656" y="5654101"/>
                </a:lnTo>
                <a:lnTo>
                  <a:pt x="8687912" y="5541923"/>
                </a:lnTo>
                <a:close/>
                <a:moveTo>
                  <a:pt x="8414849" y="5541923"/>
                </a:moveTo>
                <a:lnTo>
                  <a:pt x="8307007" y="5788620"/>
                </a:lnTo>
                <a:lnTo>
                  <a:pt x="8391589" y="5788620"/>
                </a:lnTo>
                <a:lnTo>
                  <a:pt x="8408115" y="5745624"/>
                </a:lnTo>
                <a:lnTo>
                  <a:pt x="8501936" y="5745624"/>
                </a:lnTo>
                <a:lnTo>
                  <a:pt x="8518462" y="5788620"/>
                </a:lnTo>
                <a:lnTo>
                  <a:pt x="8604453" y="5788620"/>
                </a:lnTo>
                <a:lnTo>
                  <a:pt x="8496612" y="5541923"/>
                </a:lnTo>
                <a:close/>
                <a:moveTo>
                  <a:pt x="7752766" y="5541923"/>
                </a:moveTo>
                <a:lnTo>
                  <a:pt x="7752766" y="5788620"/>
                </a:lnTo>
                <a:lnTo>
                  <a:pt x="7947305" y="5788620"/>
                </a:lnTo>
                <a:lnTo>
                  <a:pt x="7947305" y="5724126"/>
                </a:lnTo>
                <a:lnTo>
                  <a:pt x="7835939" y="5724126"/>
                </a:lnTo>
                <a:lnTo>
                  <a:pt x="7835939" y="5541923"/>
                </a:lnTo>
                <a:close/>
                <a:moveTo>
                  <a:pt x="6914938" y="5541923"/>
                </a:moveTo>
                <a:lnTo>
                  <a:pt x="6914938" y="5606416"/>
                </a:lnTo>
                <a:lnTo>
                  <a:pt x="6987185" y="5606416"/>
                </a:lnTo>
                <a:lnTo>
                  <a:pt x="6987185" y="5788620"/>
                </a:lnTo>
                <a:lnTo>
                  <a:pt x="7070357" y="5788620"/>
                </a:lnTo>
                <a:lnTo>
                  <a:pt x="7070357" y="5606416"/>
                </a:lnTo>
                <a:lnTo>
                  <a:pt x="7142604" y="5606416"/>
                </a:lnTo>
                <a:lnTo>
                  <a:pt x="7142604" y="5541923"/>
                </a:lnTo>
                <a:close/>
                <a:moveTo>
                  <a:pt x="6705017" y="5541923"/>
                </a:moveTo>
                <a:lnTo>
                  <a:pt x="6705017" y="5788620"/>
                </a:lnTo>
                <a:lnTo>
                  <a:pt x="6788189" y="5788620"/>
                </a:lnTo>
                <a:lnTo>
                  <a:pt x="6788189" y="5541923"/>
                </a:lnTo>
                <a:close/>
                <a:moveTo>
                  <a:pt x="6500325" y="5541923"/>
                </a:moveTo>
                <a:lnTo>
                  <a:pt x="6392482" y="5788620"/>
                </a:lnTo>
                <a:lnTo>
                  <a:pt x="6477064" y="5788620"/>
                </a:lnTo>
                <a:lnTo>
                  <a:pt x="6493590" y="5745624"/>
                </a:lnTo>
                <a:lnTo>
                  <a:pt x="6587412" y="5745624"/>
                </a:lnTo>
                <a:lnTo>
                  <a:pt x="6603937" y="5788620"/>
                </a:lnTo>
                <a:lnTo>
                  <a:pt x="6689929" y="5788620"/>
                </a:lnTo>
                <a:lnTo>
                  <a:pt x="6582087" y="5541923"/>
                </a:lnTo>
                <a:close/>
                <a:moveTo>
                  <a:pt x="6019216" y="5541923"/>
                </a:moveTo>
                <a:lnTo>
                  <a:pt x="6019216" y="5788620"/>
                </a:lnTo>
                <a:lnTo>
                  <a:pt x="6100275" y="5788620"/>
                </a:lnTo>
                <a:lnTo>
                  <a:pt x="6100275" y="5676442"/>
                </a:lnTo>
                <a:lnTo>
                  <a:pt x="6194019" y="5788620"/>
                </a:lnTo>
                <a:lnTo>
                  <a:pt x="6262389" y="5788620"/>
                </a:lnTo>
                <a:lnTo>
                  <a:pt x="6262389" y="5541923"/>
                </a:lnTo>
                <a:lnTo>
                  <a:pt x="6181333" y="5541923"/>
                </a:lnTo>
                <a:lnTo>
                  <a:pt x="6181333" y="5654101"/>
                </a:lnTo>
                <a:lnTo>
                  <a:pt x="6087587" y="5541923"/>
                </a:lnTo>
                <a:close/>
                <a:moveTo>
                  <a:pt x="5752516" y="5541923"/>
                </a:moveTo>
                <a:lnTo>
                  <a:pt x="5752516" y="5788620"/>
                </a:lnTo>
                <a:lnTo>
                  <a:pt x="5835689" y="5788620"/>
                </a:lnTo>
                <a:lnTo>
                  <a:pt x="5835689" y="5726593"/>
                </a:lnTo>
                <a:lnTo>
                  <a:pt x="5858345" y="5726593"/>
                </a:lnTo>
                <a:lnTo>
                  <a:pt x="5900183" y="5788620"/>
                </a:lnTo>
                <a:lnTo>
                  <a:pt x="5988994" y="5788620"/>
                </a:lnTo>
                <a:lnTo>
                  <a:pt x="5936841" y="5712189"/>
                </a:lnTo>
                <a:lnTo>
                  <a:pt x="5953355" y="5702320"/>
                </a:lnTo>
                <a:cubicBezTo>
                  <a:pt x="5959845" y="5697063"/>
                  <a:pt x="5965381" y="5690999"/>
                  <a:pt x="5969963" y="5684126"/>
                </a:cubicBezTo>
                <a:cubicBezTo>
                  <a:pt x="5979126" y="5670382"/>
                  <a:pt x="5983708" y="5653994"/>
                  <a:pt x="5983708" y="5634963"/>
                </a:cubicBezTo>
                <a:cubicBezTo>
                  <a:pt x="5983708" y="5606299"/>
                  <a:pt x="5973840" y="5583626"/>
                  <a:pt x="5954104" y="5566945"/>
                </a:cubicBezTo>
                <a:cubicBezTo>
                  <a:pt x="5934368" y="5550263"/>
                  <a:pt x="5905587" y="5541923"/>
                  <a:pt x="5867760" y="5541923"/>
                </a:cubicBezTo>
                <a:close/>
                <a:moveTo>
                  <a:pt x="5514392" y="5541923"/>
                </a:moveTo>
                <a:lnTo>
                  <a:pt x="5514392" y="5788620"/>
                </a:lnTo>
                <a:lnTo>
                  <a:pt x="5719503" y="5788620"/>
                </a:lnTo>
                <a:lnTo>
                  <a:pt x="5719503" y="5725889"/>
                </a:lnTo>
                <a:lnTo>
                  <a:pt x="5596155" y="5725889"/>
                </a:lnTo>
                <a:lnTo>
                  <a:pt x="5596155" y="5693465"/>
                </a:lnTo>
                <a:lnTo>
                  <a:pt x="5700472" y="5693465"/>
                </a:lnTo>
                <a:lnTo>
                  <a:pt x="5700472" y="5633553"/>
                </a:lnTo>
                <a:lnTo>
                  <a:pt x="5596155" y="5633553"/>
                </a:lnTo>
                <a:lnTo>
                  <a:pt x="5596155" y="5604654"/>
                </a:lnTo>
                <a:lnTo>
                  <a:pt x="5714922" y="5604654"/>
                </a:lnTo>
                <a:lnTo>
                  <a:pt x="5714922" y="5541923"/>
                </a:lnTo>
                <a:close/>
                <a:moveTo>
                  <a:pt x="5219117" y="5541923"/>
                </a:moveTo>
                <a:lnTo>
                  <a:pt x="5219117" y="5788620"/>
                </a:lnTo>
                <a:lnTo>
                  <a:pt x="5340703" y="5788620"/>
                </a:lnTo>
                <a:cubicBezTo>
                  <a:pt x="5368193" y="5788620"/>
                  <a:pt x="5392393" y="5783628"/>
                  <a:pt x="5413303" y="5773642"/>
                </a:cubicBezTo>
                <a:cubicBezTo>
                  <a:pt x="5434214" y="5763657"/>
                  <a:pt x="5450543" y="5749442"/>
                  <a:pt x="5462290" y="5730999"/>
                </a:cubicBezTo>
                <a:cubicBezTo>
                  <a:pt x="5474038" y="5712555"/>
                  <a:pt x="5479911" y="5690646"/>
                  <a:pt x="5479911" y="5665271"/>
                </a:cubicBezTo>
                <a:cubicBezTo>
                  <a:pt x="5479911" y="5639662"/>
                  <a:pt x="5474038" y="5617694"/>
                  <a:pt x="5462290" y="5599368"/>
                </a:cubicBezTo>
                <a:cubicBezTo>
                  <a:pt x="5450543" y="5581042"/>
                  <a:pt x="5434214" y="5566886"/>
                  <a:pt x="5413303" y="5556901"/>
                </a:cubicBezTo>
                <a:cubicBezTo>
                  <a:pt x="5392393" y="5546915"/>
                  <a:pt x="5368193" y="5541923"/>
                  <a:pt x="5340703" y="5541923"/>
                </a:cubicBezTo>
                <a:close/>
                <a:moveTo>
                  <a:pt x="4590467" y="5541923"/>
                </a:moveTo>
                <a:lnTo>
                  <a:pt x="4590467" y="5788620"/>
                </a:lnTo>
                <a:lnTo>
                  <a:pt x="4666238" y="5788620"/>
                </a:lnTo>
                <a:lnTo>
                  <a:pt x="4666238" y="5679989"/>
                </a:lnTo>
                <a:lnTo>
                  <a:pt x="4719808" y="5766417"/>
                </a:lnTo>
                <a:lnTo>
                  <a:pt x="4756459" y="5766417"/>
                </a:lnTo>
                <a:lnTo>
                  <a:pt x="4810134" y="5676094"/>
                </a:lnTo>
                <a:lnTo>
                  <a:pt x="4810733" y="5788620"/>
                </a:lnTo>
                <a:lnTo>
                  <a:pt x="4886504" y="5788620"/>
                </a:lnTo>
                <a:lnTo>
                  <a:pt x="4885799" y="5541923"/>
                </a:lnTo>
                <a:lnTo>
                  <a:pt x="4817429" y="5541923"/>
                </a:lnTo>
                <a:lnTo>
                  <a:pt x="4739282" y="5673220"/>
                </a:lnTo>
                <a:lnTo>
                  <a:pt x="4658838" y="5541923"/>
                </a:lnTo>
                <a:close/>
                <a:moveTo>
                  <a:pt x="3904667" y="5541923"/>
                </a:moveTo>
                <a:lnTo>
                  <a:pt x="3904667" y="5788620"/>
                </a:lnTo>
                <a:lnTo>
                  <a:pt x="3985725" y="5788620"/>
                </a:lnTo>
                <a:lnTo>
                  <a:pt x="3985725" y="5676442"/>
                </a:lnTo>
                <a:lnTo>
                  <a:pt x="4079470" y="5788620"/>
                </a:lnTo>
                <a:lnTo>
                  <a:pt x="4147841" y="5788620"/>
                </a:lnTo>
                <a:lnTo>
                  <a:pt x="4147841" y="5541923"/>
                </a:lnTo>
                <a:lnTo>
                  <a:pt x="4066783" y="5541923"/>
                </a:lnTo>
                <a:lnTo>
                  <a:pt x="4066783" y="5654101"/>
                </a:lnTo>
                <a:lnTo>
                  <a:pt x="3973037" y="5541923"/>
                </a:lnTo>
                <a:close/>
                <a:moveTo>
                  <a:pt x="3780842" y="5541923"/>
                </a:moveTo>
                <a:lnTo>
                  <a:pt x="3780842" y="5788620"/>
                </a:lnTo>
                <a:lnTo>
                  <a:pt x="3864014" y="5788620"/>
                </a:lnTo>
                <a:lnTo>
                  <a:pt x="3864014" y="5541923"/>
                </a:lnTo>
                <a:close/>
                <a:moveTo>
                  <a:pt x="3514142" y="5541923"/>
                </a:moveTo>
                <a:lnTo>
                  <a:pt x="3514142" y="5788620"/>
                </a:lnTo>
                <a:lnTo>
                  <a:pt x="3597314" y="5788620"/>
                </a:lnTo>
                <a:lnTo>
                  <a:pt x="3597314" y="5726593"/>
                </a:lnTo>
                <a:lnTo>
                  <a:pt x="3619970" y="5726593"/>
                </a:lnTo>
                <a:lnTo>
                  <a:pt x="3661808" y="5788620"/>
                </a:lnTo>
                <a:lnTo>
                  <a:pt x="3750619" y="5788620"/>
                </a:lnTo>
                <a:lnTo>
                  <a:pt x="3698466" y="5712189"/>
                </a:lnTo>
                <a:lnTo>
                  <a:pt x="3714980" y="5702320"/>
                </a:lnTo>
                <a:cubicBezTo>
                  <a:pt x="3721471" y="5697063"/>
                  <a:pt x="3727007" y="5690999"/>
                  <a:pt x="3731588" y="5684126"/>
                </a:cubicBezTo>
                <a:cubicBezTo>
                  <a:pt x="3740751" y="5670382"/>
                  <a:pt x="3745333" y="5653994"/>
                  <a:pt x="3745333" y="5634963"/>
                </a:cubicBezTo>
                <a:cubicBezTo>
                  <a:pt x="3745333" y="5606299"/>
                  <a:pt x="3735465" y="5583626"/>
                  <a:pt x="3715729" y="5566945"/>
                </a:cubicBezTo>
                <a:cubicBezTo>
                  <a:pt x="3695993" y="5550263"/>
                  <a:pt x="3667212" y="5541923"/>
                  <a:pt x="3629385" y="5541923"/>
                </a:cubicBezTo>
                <a:close/>
                <a:moveTo>
                  <a:pt x="2999792" y="5541923"/>
                </a:moveTo>
                <a:lnTo>
                  <a:pt x="2999792" y="5788620"/>
                </a:lnTo>
                <a:lnTo>
                  <a:pt x="3194330" y="5788620"/>
                </a:lnTo>
                <a:lnTo>
                  <a:pt x="3194330" y="5724126"/>
                </a:lnTo>
                <a:lnTo>
                  <a:pt x="3082964" y="5724126"/>
                </a:lnTo>
                <a:lnTo>
                  <a:pt x="3082964" y="5541923"/>
                </a:lnTo>
                <a:close/>
                <a:moveTo>
                  <a:pt x="2742617" y="5541923"/>
                </a:moveTo>
                <a:lnTo>
                  <a:pt x="2742617" y="5788620"/>
                </a:lnTo>
                <a:lnTo>
                  <a:pt x="2825789" y="5788620"/>
                </a:lnTo>
                <a:lnTo>
                  <a:pt x="2825789" y="5728003"/>
                </a:lnTo>
                <a:lnTo>
                  <a:pt x="2861384" y="5728003"/>
                </a:lnTo>
                <a:cubicBezTo>
                  <a:pt x="2884409" y="5728003"/>
                  <a:pt x="2904321" y="5724185"/>
                  <a:pt x="2921120" y="5716549"/>
                </a:cubicBezTo>
                <a:cubicBezTo>
                  <a:pt x="2937919" y="5708913"/>
                  <a:pt x="2950900" y="5698164"/>
                  <a:pt x="2960063" y="5684302"/>
                </a:cubicBezTo>
                <a:cubicBezTo>
                  <a:pt x="2969226" y="5670440"/>
                  <a:pt x="2973808" y="5653994"/>
                  <a:pt x="2973808" y="5634963"/>
                </a:cubicBezTo>
                <a:cubicBezTo>
                  <a:pt x="2973808" y="5615932"/>
                  <a:pt x="2969226" y="5599427"/>
                  <a:pt x="2960063" y="5585447"/>
                </a:cubicBezTo>
                <a:cubicBezTo>
                  <a:pt x="2950900" y="5571468"/>
                  <a:pt x="2937919" y="5560719"/>
                  <a:pt x="2921120" y="5553200"/>
                </a:cubicBezTo>
                <a:cubicBezTo>
                  <a:pt x="2904321" y="5545682"/>
                  <a:pt x="2884409" y="5541923"/>
                  <a:pt x="2861384" y="5541923"/>
                </a:cubicBezTo>
                <a:close/>
                <a:moveTo>
                  <a:pt x="2456181" y="5541923"/>
                </a:moveTo>
                <a:lnTo>
                  <a:pt x="2542153" y="5664048"/>
                </a:lnTo>
                <a:lnTo>
                  <a:pt x="2453009" y="5788620"/>
                </a:lnTo>
                <a:lnTo>
                  <a:pt x="2547812" y="5788620"/>
                </a:lnTo>
                <a:lnTo>
                  <a:pt x="2589365" y="5722666"/>
                </a:lnTo>
                <a:lnTo>
                  <a:pt x="2632041" y="5788620"/>
                </a:lnTo>
                <a:lnTo>
                  <a:pt x="2727196" y="5788620"/>
                </a:lnTo>
                <a:lnTo>
                  <a:pt x="2636183" y="5661145"/>
                </a:lnTo>
                <a:lnTo>
                  <a:pt x="2721910" y="5541923"/>
                </a:lnTo>
                <a:lnTo>
                  <a:pt x="2632394" y="5541923"/>
                </a:lnTo>
                <a:lnTo>
                  <a:pt x="2591539" y="5603917"/>
                </a:lnTo>
                <a:lnTo>
                  <a:pt x="2549574" y="5541923"/>
                </a:lnTo>
                <a:close/>
                <a:moveTo>
                  <a:pt x="2237792" y="5541923"/>
                </a:moveTo>
                <a:lnTo>
                  <a:pt x="2237792" y="5788620"/>
                </a:lnTo>
                <a:lnTo>
                  <a:pt x="2442903" y="5788620"/>
                </a:lnTo>
                <a:lnTo>
                  <a:pt x="2442903" y="5725889"/>
                </a:lnTo>
                <a:lnTo>
                  <a:pt x="2319555" y="5725889"/>
                </a:lnTo>
                <a:lnTo>
                  <a:pt x="2319555" y="5693465"/>
                </a:lnTo>
                <a:lnTo>
                  <a:pt x="2423872" y="5693465"/>
                </a:lnTo>
                <a:lnTo>
                  <a:pt x="2423872" y="5633553"/>
                </a:lnTo>
                <a:lnTo>
                  <a:pt x="2319555" y="5633553"/>
                </a:lnTo>
                <a:lnTo>
                  <a:pt x="2319555" y="5604654"/>
                </a:lnTo>
                <a:lnTo>
                  <a:pt x="2438322" y="5604654"/>
                </a:lnTo>
                <a:lnTo>
                  <a:pt x="2438322" y="5541923"/>
                </a:lnTo>
                <a:close/>
                <a:moveTo>
                  <a:pt x="8075101" y="5536284"/>
                </a:moveTo>
                <a:cubicBezTo>
                  <a:pt x="8049727" y="5536284"/>
                  <a:pt x="8028523" y="5540043"/>
                  <a:pt x="8011489" y="5547561"/>
                </a:cubicBezTo>
                <a:cubicBezTo>
                  <a:pt x="7994456" y="5555080"/>
                  <a:pt x="7981651" y="5565124"/>
                  <a:pt x="7973075" y="5577694"/>
                </a:cubicBezTo>
                <a:cubicBezTo>
                  <a:pt x="7964499" y="5590264"/>
                  <a:pt x="7960211" y="5604184"/>
                  <a:pt x="7960211" y="5619456"/>
                </a:cubicBezTo>
                <a:cubicBezTo>
                  <a:pt x="7960211" y="5632613"/>
                  <a:pt x="7962679" y="5643597"/>
                  <a:pt x="7967613" y="5652408"/>
                </a:cubicBezTo>
                <a:cubicBezTo>
                  <a:pt x="7972546" y="5661219"/>
                  <a:pt x="7979066" y="5668326"/>
                  <a:pt x="7987172" y="5673730"/>
                </a:cubicBezTo>
                <a:cubicBezTo>
                  <a:pt x="7995277" y="5679134"/>
                  <a:pt x="8004206" y="5683480"/>
                  <a:pt x="8013956" y="5686769"/>
                </a:cubicBezTo>
                <a:cubicBezTo>
                  <a:pt x="8023707" y="5690059"/>
                  <a:pt x="8033399" y="5692702"/>
                  <a:pt x="8043031" y="5694699"/>
                </a:cubicBezTo>
                <a:cubicBezTo>
                  <a:pt x="8052664" y="5696696"/>
                  <a:pt x="8061533" y="5698576"/>
                  <a:pt x="8069639" y="5700338"/>
                </a:cubicBezTo>
                <a:cubicBezTo>
                  <a:pt x="8077745" y="5702100"/>
                  <a:pt x="8084265" y="5704273"/>
                  <a:pt x="8089199" y="5706858"/>
                </a:cubicBezTo>
                <a:cubicBezTo>
                  <a:pt x="8094133" y="5709442"/>
                  <a:pt x="8096599" y="5712966"/>
                  <a:pt x="8096599" y="5717430"/>
                </a:cubicBezTo>
                <a:cubicBezTo>
                  <a:pt x="8096599" y="5720250"/>
                  <a:pt x="8095542" y="5722658"/>
                  <a:pt x="8093428" y="5724655"/>
                </a:cubicBezTo>
                <a:cubicBezTo>
                  <a:pt x="8091313" y="5726652"/>
                  <a:pt x="8087965" y="5728179"/>
                  <a:pt x="8083383" y="5729237"/>
                </a:cubicBezTo>
                <a:cubicBezTo>
                  <a:pt x="8078802" y="5730294"/>
                  <a:pt x="8072518" y="5730823"/>
                  <a:pt x="8064529" y="5730823"/>
                </a:cubicBezTo>
                <a:cubicBezTo>
                  <a:pt x="8050902" y="5730823"/>
                  <a:pt x="8036864" y="5728767"/>
                  <a:pt x="8022414" y="5724655"/>
                </a:cubicBezTo>
                <a:cubicBezTo>
                  <a:pt x="8007965" y="5720543"/>
                  <a:pt x="7994866" y="5715081"/>
                  <a:pt x="7983119" y="5708267"/>
                </a:cubicBezTo>
                <a:lnTo>
                  <a:pt x="7956335" y="5768884"/>
                </a:lnTo>
                <a:cubicBezTo>
                  <a:pt x="7968787" y="5776403"/>
                  <a:pt x="7984646" y="5782512"/>
                  <a:pt x="8003911" y="5787211"/>
                </a:cubicBezTo>
                <a:cubicBezTo>
                  <a:pt x="8023178" y="5791910"/>
                  <a:pt x="8043149" y="5794259"/>
                  <a:pt x="8063824" y="5794259"/>
                </a:cubicBezTo>
                <a:cubicBezTo>
                  <a:pt x="8089434" y="5794259"/>
                  <a:pt x="8110696" y="5790441"/>
                  <a:pt x="8127613" y="5782805"/>
                </a:cubicBezTo>
                <a:cubicBezTo>
                  <a:pt x="8144529" y="5775169"/>
                  <a:pt x="8157276" y="5765067"/>
                  <a:pt x="8165851" y="5752497"/>
                </a:cubicBezTo>
                <a:cubicBezTo>
                  <a:pt x="8174427" y="5739927"/>
                  <a:pt x="8178715" y="5726124"/>
                  <a:pt x="8178715" y="5711087"/>
                </a:cubicBezTo>
                <a:cubicBezTo>
                  <a:pt x="8178715" y="5698164"/>
                  <a:pt x="8176247" y="5687357"/>
                  <a:pt x="8171313" y="5678664"/>
                </a:cubicBezTo>
                <a:cubicBezTo>
                  <a:pt x="8166379" y="5669970"/>
                  <a:pt x="8159860" y="5662922"/>
                  <a:pt x="8151754" y="5657518"/>
                </a:cubicBezTo>
                <a:cubicBezTo>
                  <a:pt x="8143648" y="5652114"/>
                  <a:pt x="8134779" y="5647768"/>
                  <a:pt x="8125146" y="5644478"/>
                </a:cubicBezTo>
                <a:cubicBezTo>
                  <a:pt x="8115513" y="5641189"/>
                  <a:pt x="8105822" y="5638605"/>
                  <a:pt x="8096071" y="5636725"/>
                </a:cubicBezTo>
                <a:cubicBezTo>
                  <a:pt x="8086320" y="5634845"/>
                  <a:pt x="8077392" y="5633083"/>
                  <a:pt x="8069287" y="5631439"/>
                </a:cubicBezTo>
                <a:cubicBezTo>
                  <a:pt x="8061181" y="5629794"/>
                  <a:pt x="8054661" y="5627738"/>
                  <a:pt x="8049727" y="5625271"/>
                </a:cubicBezTo>
                <a:cubicBezTo>
                  <a:pt x="8044793" y="5622804"/>
                  <a:pt x="8042326" y="5619456"/>
                  <a:pt x="8042326" y="5615227"/>
                </a:cubicBezTo>
                <a:cubicBezTo>
                  <a:pt x="8042326" y="5612408"/>
                  <a:pt x="8043325" y="5609823"/>
                  <a:pt x="8045322" y="5607474"/>
                </a:cubicBezTo>
                <a:cubicBezTo>
                  <a:pt x="8047319" y="5605124"/>
                  <a:pt x="8050667" y="5603245"/>
                  <a:pt x="8055366" y="5601835"/>
                </a:cubicBezTo>
                <a:cubicBezTo>
                  <a:pt x="8060065" y="5600425"/>
                  <a:pt x="8066409" y="5599720"/>
                  <a:pt x="8074397" y="5599720"/>
                </a:cubicBezTo>
                <a:cubicBezTo>
                  <a:pt x="8085205" y="5599720"/>
                  <a:pt x="8096306" y="5601247"/>
                  <a:pt x="8107701" y="5604302"/>
                </a:cubicBezTo>
                <a:cubicBezTo>
                  <a:pt x="8119096" y="5607356"/>
                  <a:pt x="8130903" y="5611938"/>
                  <a:pt x="8143119" y="5618046"/>
                </a:cubicBezTo>
                <a:lnTo>
                  <a:pt x="8168142" y="5557782"/>
                </a:lnTo>
                <a:cubicBezTo>
                  <a:pt x="8155220" y="5550498"/>
                  <a:pt x="8140653" y="5545094"/>
                  <a:pt x="8124441" y="5541570"/>
                </a:cubicBezTo>
                <a:cubicBezTo>
                  <a:pt x="8108230" y="5538046"/>
                  <a:pt x="8091783" y="5536284"/>
                  <a:pt x="8075101" y="5536284"/>
                </a:cubicBezTo>
                <a:close/>
                <a:moveTo>
                  <a:pt x="7586831" y="5536284"/>
                </a:moveTo>
                <a:cubicBezTo>
                  <a:pt x="7566861" y="5536284"/>
                  <a:pt x="7548358" y="5539456"/>
                  <a:pt x="7531324" y="5545799"/>
                </a:cubicBezTo>
                <a:cubicBezTo>
                  <a:pt x="7514290" y="5552143"/>
                  <a:pt x="7499606" y="5561189"/>
                  <a:pt x="7487271" y="5572936"/>
                </a:cubicBezTo>
                <a:cubicBezTo>
                  <a:pt x="7474936" y="5584684"/>
                  <a:pt x="7465244" y="5598311"/>
                  <a:pt x="7458196" y="5613817"/>
                </a:cubicBezTo>
                <a:cubicBezTo>
                  <a:pt x="7451148" y="5629324"/>
                  <a:pt x="7447623" y="5646475"/>
                  <a:pt x="7447623" y="5665271"/>
                </a:cubicBezTo>
                <a:cubicBezTo>
                  <a:pt x="7447623" y="5683833"/>
                  <a:pt x="7451089" y="5700984"/>
                  <a:pt x="7458020" y="5716726"/>
                </a:cubicBezTo>
                <a:cubicBezTo>
                  <a:pt x="7464951" y="5732467"/>
                  <a:pt x="7474643" y="5746153"/>
                  <a:pt x="7487095" y="5757783"/>
                </a:cubicBezTo>
                <a:cubicBezTo>
                  <a:pt x="7499547" y="5769413"/>
                  <a:pt x="7514290" y="5778400"/>
                  <a:pt x="7531324" y="5784744"/>
                </a:cubicBezTo>
                <a:cubicBezTo>
                  <a:pt x="7548358" y="5791087"/>
                  <a:pt x="7566861" y="5794259"/>
                  <a:pt x="7586831" y="5794259"/>
                </a:cubicBezTo>
                <a:cubicBezTo>
                  <a:pt x="7607037" y="5794259"/>
                  <a:pt x="7625598" y="5791087"/>
                  <a:pt x="7642514" y="5784744"/>
                </a:cubicBezTo>
                <a:cubicBezTo>
                  <a:pt x="7659431" y="5778400"/>
                  <a:pt x="7674115" y="5769413"/>
                  <a:pt x="7686567" y="5757783"/>
                </a:cubicBezTo>
                <a:cubicBezTo>
                  <a:pt x="7699020" y="5746153"/>
                  <a:pt x="7708711" y="5732467"/>
                  <a:pt x="7715642" y="5716726"/>
                </a:cubicBezTo>
                <a:cubicBezTo>
                  <a:pt x="7722573" y="5700984"/>
                  <a:pt x="7726039" y="5683833"/>
                  <a:pt x="7726039" y="5665271"/>
                </a:cubicBezTo>
                <a:cubicBezTo>
                  <a:pt x="7726039" y="5646475"/>
                  <a:pt x="7722515" y="5629324"/>
                  <a:pt x="7715466" y="5613817"/>
                </a:cubicBezTo>
                <a:cubicBezTo>
                  <a:pt x="7708418" y="5598311"/>
                  <a:pt x="7698726" y="5584684"/>
                  <a:pt x="7686391" y="5572936"/>
                </a:cubicBezTo>
                <a:cubicBezTo>
                  <a:pt x="7674057" y="5561189"/>
                  <a:pt x="7659431" y="5552143"/>
                  <a:pt x="7642514" y="5545799"/>
                </a:cubicBezTo>
                <a:cubicBezTo>
                  <a:pt x="7625598" y="5539456"/>
                  <a:pt x="7607037" y="5536284"/>
                  <a:pt x="7586831" y="5536284"/>
                </a:cubicBezTo>
                <a:close/>
                <a:moveTo>
                  <a:pt x="7291556" y="5536284"/>
                </a:moveTo>
                <a:cubicBezTo>
                  <a:pt x="7271586" y="5536284"/>
                  <a:pt x="7253083" y="5539456"/>
                  <a:pt x="7236049" y="5545799"/>
                </a:cubicBezTo>
                <a:cubicBezTo>
                  <a:pt x="7219015" y="5552143"/>
                  <a:pt x="7204331" y="5561189"/>
                  <a:pt x="7191996" y="5572936"/>
                </a:cubicBezTo>
                <a:cubicBezTo>
                  <a:pt x="7179661" y="5584684"/>
                  <a:pt x="7169969" y="5598311"/>
                  <a:pt x="7162921" y="5613817"/>
                </a:cubicBezTo>
                <a:cubicBezTo>
                  <a:pt x="7155873" y="5629324"/>
                  <a:pt x="7152348" y="5646475"/>
                  <a:pt x="7152348" y="5665271"/>
                </a:cubicBezTo>
                <a:cubicBezTo>
                  <a:pt x="7152348" y="5683833"/>
                  <a:pt x="7155814" y="5700984"/>
                  <a:pt x="7162745" y="5716726"/>
                </a:cubicBezTo>
                <a:cubicBezTo>
                  <a:pt x="7169676" y="5732467"/>
                  <a:pt x="7179368" y="5746153"/>
                  <a:pt x="7191820" y="5757783"/>
                </a:cubicBezTo>
                <a:cubicBezTo>
                  <a:pt x="7204272" y="5769413"/>
                  <a:pt x="7219015" y="5778400"/>
                  <a:pt x="7236049" y="5784744"/>
                </a:cubicBezTo>
                <a:cubicBezTo>
                  <a:pt x="7253083" y="5791087"/>
                  <a:pt x="7271586" y="5794259"/>
                  <a:pt x="7291556" y="5794259"/>
                </a:cubicBezTo>
                <a:cubicBezTo>
                  <a:pt x="7311762" y="5794259"/>
                  <a:pt x="7330323" y="5791087"/>
                  <a:pt x="7347239" y="5784744"/>
                </a:cubicBezTo>
                <a:cubicBezTo>
                  <a:pt x="7364156" y="5778400"/>
                  <a:pt x="7378840" y="5769413"/>
                  <a:pt x="7391292" y="5757783"/>
                </a:cubicBezTo>
                <a:cubicBezTo>
                  <a:pt x="7403745" y="5746153"/>
                  <a:pt x="7413436" y="5732467"/>
                  <a:pt x="7420367" y="5716726"/>
                </a:cubicBezTo>
                <a:cubicBezTo>
                  <a:pt x="7427298" y="5700984"/>
                  <a:pt x="7430764" y="5683833"/>
                  <a:pt x="7430764" y="5665271"/>
                </a:cubicBezTo>
                <a:cubicBezTo>
                  <a:pt x="7430764" y="5646475"/>
                  <a:pt x="7427240" y="5629324"/>
                  <a:pt x="7420191" y="5613817"/>
                </a:cubicBezTo>
                <a:cubicBezTo>
                  <a:pt x="7413143" y="5598311"/>
                  <a:pt x="7403451" y="5584684"/>
                  <a:pt x="7391116" y="5572936"/>
                </a:cubicBezTo>
                <a:cubicBezTo>
                  <a:pt x="7378781" y="5561189"/>
                  <a:pt x="7364156" y="5552143"/>
                  <a:pt x="7347239" y="5545799"/>
                </a:cubicBezTo>
                <a:cubicBezTo>
                  <a:pt x="7330323" y="5539456"/>
                  <a:pt x="7311762" y="5536284"/>
                  <a:pt x="7291556" y="5536284"/>
                </a:cubicBezTo>
                <a:close/>
                <a:moveTo>
                  <a:pt x="5053182" y="5536284"/>
                </a:moveTo>
                <a:cubicBezTo>
                  <a:pt x="5033211" y="5536284"/>
                  <a:pt x="5014709" y="5539456"/>
                  <a:pt x="4997675" y="5545799"/>
                </a:cubicBezTo>
                <a:cubicBezTo>
                  <a:pt x="4980641" y="5552143"/>
                  <a:pt x="4965957" y="5561189"/>
                  <a:pt x="4953622" y="5572936"/>
                </a:cubicBezTo>
                <a:cubicBezTo>
                  <a:pt x="4941287" y="5584684"/>
                  <a:pt x="4931596" y="5598311"/>
                  <a:pt x="4924547" y="5613817"/>
                </a:cubicBezTo>
                <a:cubicBezTo>
                  <a:pt x="4917498" y="5629324"/>
                  <a:pt x="4913974" y="5646475"/>
                  <a:pt x="4913974" y="5665271"/>
                </a:cubicBezTo>
                <a:cubicBezTo>
                  <a:pt x="4913974" y="5683833"/>
                  <a:pt x="4917440" y="5700984"/>
                  <a:pt x="4924371" y="5716726"/>
                </a:cubicBezTo>
                <a:cubicBezTo>
                  <a:pt x="4931302" y="5732467"/>
                  <a:pt x="4940994" y="5746153"/>
                  <a:pt x="4953446" y="5757783"/>
                </a:cubicBezTo>
                <a:cubicBezTo>
                  <a:pt x="4965898" y="5769413"/>
                  <a:pt x="4980641" y="5778400"/>
                  <a:pt x="4997675" y="5784744"/>
                </a:cubicBezTo>
                <a:cubicBezTo>
                  <a:pt x="5014709" y="5791087"/>
                  <a:pt x="5033211" y="5794259"/>
                  <a:pt x="5053182" y="5794259"/>
                </a:cubicBezTo>
                <a:cubicBezTo>
                  <a:pt x="5073388" y="5794259"/>
                  <a:pt x="5091949" y="5791087"/>
                  <a:pt x="5108866" y="5784744"/>
                </a:cubicBezTo>
                <a:cubicBezTo>
                  <a:pt x="5125782" y="5778400"/>
                  <a:pt x="5140466" y="5769413"/>
                  <a:pt x="5152918" y="5757783"/>
                </a:cubicBezTo>
                <a:cubicBezTo>
                  <a:pt x="5165371" y="5746153"/>
                  <a:pt x="5175063" y="5732467"/>
                  <a:pt x="5181994" y="5716726"/>
                </a:cubicBezTo>
                <a:cubicBezTo>
                  <a:pt x="5188924" y="5700984"/>
                  <a:pt x="5192390" y="5683833"/>
                  <a:pt x="5192390" y="5665271"/>
                </a:cubicBezTo>
                <a:cubicBezTo>
                  <a:pt x="5192390" y="5646475"/>
                  <a:pt x="5188866" y="5629324"/>
                  <a:pt x="5181817" y="5613817"/>
                </a:cubicBezTo>
                <a:cubicBezTo>
                  <a:pt x="5174769" y="5598311"/>
                  <a:pt x="5165077" y="5584684"/>
                  <a:pt x="5152742" y="5572936"/>
                </a:cubicBezTo>
                <a:cubicBezTo>
                  <a:pt x="5140408" y="5561189"/>
                  <a:pt x="5125782" y="5552143"/>
                  <a:pt x="5108866" y="5545799"/>
                </a:cubicBezTo>
                <a:cubicBezTo>
                  <a:pt x="5091949" y="5539456"/>
                  <a:pt x="5073388" y="5536284"/>
                  <a:pt x="5053182" y="5536284"/>
                </a:cubicBezTo>
                <a:close/>
                <a:moveTo>
                  <a:pt x="4320110" y="5536284"/>
                </a:moveTo>
                <a:cubicBezTo>
                  <a:pt x="4299669" y="5536284"/>
                  <a:pt x="4280932" y="5539397"/>
                  <a:pt x="4263897" y="5545623"/>
                </a:cubicBezTo>
                <a:cubicBezTo>
                  <a:pt x="4246864" y="5551849"/>
                  <a:pt x="4232121" y="5560719"/>
                  <a:pt x="4219668" y="5572231"/>
                </a:cubicBezTo>
                <a:cubicBezTo>
                  <a:pt x="4207216" y="5583744"/>
                  <a:pt x="4197583" y="5597371"/>
                  <a:pt x="4190769" y="5613112"/>
                </a:cubicBezTo>
                <a:cubicBezTo>
                  <a:pt x="4183956" y="5628854"/>
                  <a:pt x="4180549" y="5646241"/>
                  <a:pt x="4180549" y="5665271"/>
                </a:cubicBezTo>
                <a:cubicBezTo>
                  <a:pt x="4180549" y="5684302"/>
                  <a:pt x="4183956" y="5701689"/>
                  <a:pt x="4190769" y="5717430"/>
                </a:cubicBezTo>
                <a:cubicBezTo>
                  <a:pt x="4197583" y="5733172"/>
                  <a:pt x="4207158" y="5746799"/>
                  <a:pt x="4219493" y="5758312"/>
                </a:cubicBezTo>
                <a:cubicBezTo>
                  <a:pt x="4231827" y="5769824"/>
                  <a:pt x="4246394" y="5778694"/>
                  <a:pt x="4263193" y="5784920"/>
                </a:cubicBezTo>
                <a:cubicBezTo>
                  <a:pt x="4279992" y="5791146"/>
                  <a:pt x="4298377" y="5794259"/>
                  <a:pt x="4318348" y="5794259"/>
                </a:cubicBezTo>
                <a:cubicBezTo>
                  <a:pt x="4336439" y="5794259"/>
                  <a:pt x="4355117" y="5791557"/>
                  <a:pt x="4374383" y="5786153"/>
                </a:cubicBezTo>
                <a:cubicBezTo>
                  <a:pt x="4393649" y="5780749"/>
                  <a:pt x="4410800" y="5772996"/>
                  <a:pt x="4425837" y="5762893"/>
                </a:cubicBezTo>
                <a:lnTo>
                  <a:pt x="4425837" y="5658575"/>
                </a:lnTo>
                <a:lnTo>
                  <a:pt x="4353590" y="5658575"/>
                </a:lnTo>
                <a:lnTo>
                  <a:pt x="4353590" y="5720868"/>
                </a:lnTo>
                <a:lnTo>
                  <a:pt x="4350770" y="5722188"/>
                </a:lnTo>
                <a:cubicBezTo>
                  <a:pt x="4341842" y="5725360"/>
                  <a:pt x="4332679" y="5726946"/>
                  <a:pt x="4323282" y="5726946"/>
                </a:cubicBezTo>
                <a:cubicBezTo>
                  <a:pt x="4314353" y="5726946"/>
                  <a:pt x="4306306" y="5725477"/>
                  <a:pt x="4299140" y="5722541"/>
                </a:cubicBezTo>
                <a:cubicBezTo>
                  <a:pt x="4291974" y="5719604"/>
                  <a:pt x="4285807" y="5715433"/>
                  <a:pt x="4280638" y="5710029"/>
                </a:cubicBezTo>
                <a:cubicBezTo>
                  <a:pt x="4275469" y="5704626"/>
                  <a:pt x="4271475" y="5698106"/>
                  <a:pt x="4268656" y="5690470"/>
                </a:cubicBezTo>
                <a:cubicBezTo>
                  <a:pt x="4265836" y="5682834"/>
                  <a:pt x="4264427" y="5674435"/>
                  <a:pt x="4264427" y="5665271"/>
                </a:cubicBezTo>
                <a:cubicBezTo>
                  <a:pt x="4264427" y="5655639"/>
                  <a:pt x="4265836" y="5647063"/>
                  <a:pt x="4268656" y="5639544"/>
                </a:cubicBezTo>
                <a:cubicBezTo>
                  <a:pt x="4271475" y="5632026"/>
                  <a:pt x="4275469" y="5625565"/>
                  <a:pt x="4280638" y="5620161"/>
                </a:cubicBezTo>
                <a:cubicBezTo>
                  <a:pt x="4285807" y="5614757"/>
                  <a:pt x="4292092" y="5610646"/>
                  <a:pt x="4299493" y="5607826"/>
                </a:cubicBezTo>
                <a:cubicBezTo>
                  <a:pt x="4306894" y="5605007"/>
                  <a:pt x="4315176" y="5603597"/>
                  <a:pt x="4324339" y="5603597"/>
                </a:cubicBezTo>
                <a:cubicBezTo>
                  <a:pt x="4335382" y="5603597"/>
                  <a:pt x="4345426" y="5605888"/>
                  <a:pt x="4354471" y="5610469"/>
                </a:cubicBezTo>
                <a:cubicBezTo>
                  <a:pt x="4363517" y="5615051"/>
                  <a:pt x="4371916" y="5621806"/>
                  <a:pt x="4379669" y="5630734"/>
                </a:cubicBezTo>
                <a:lnTo>
                  <a:pt x="4432885" y="5583861"/>
                </a:lnTo>
                <a:cubicBezTo>
                  <a:pt x="4420433" y="5568589"/>
                  <a:pt x="4404633" y="5556842"/>
                  <a:pt x="4385485" y="5548619"/>
                </a:cubicBezTo>
                <a:cubicBezTo>
                  <a:pt x="4366336" y="5540395"/>
                  <a:pt x="4344544" y="5536284"/>
                  <a:pt x="4320110" y="5536284"/>
                </a:cubicBezTo>
                <a:close/>
                <a:moveTo>
                  <a:pt x="3348207" y="5536284"/>
                </a:moveTo>
                <a:cubicBezTo>
                  <a:pt x="3328236" y="5536284"/>
                  <a:pt x="3309734" y="5539456"/>
                  <a:pt x="3292700" y="5545799"/>
                </a:cubicBezTo>
                <a:cubicBezTo>
                  <a:pt x="3275666" y="5552143"/>
                  <a:pt x="3260982" y="5561189"/>
                  <a:pt x="3248647" y="5572936"/>
                </a:cubicBezTo>
                <a:cubicBezTo>
                  <a:pt x="3236312" y="5584684"/>
                  <a:pt x="3226620" y="5598311"/>
                  <a:pt x="3219572" y="5613817"/>
                </a:cubicBezTo>
                <a:cubicBezTo>
                  <a:pt x="3212523" y="5629324"/>
                  <a:pt x="3208999" y="5646475"/>
                  <a:pt x="3208999" y="5665271"/>
                </a:cubicBezTo>
                <a:cubicBezTo>
                  <a:pt x="3208999" y="5683833"/>
                  <a:pt x="3212465" y="5700984"/>
                  <a:pt x="3219396" y="5716726"/>
                </a:cubicBezTo>
                <a:cubicBezTo>
                  <a:pt x="3226327" y="5732467"/>
                  <a:pt x="3236018" y="5746153"/>
                  <a:pt x="3248471" y="5757783"/>
                </a:cubicBezTo>
                <a:cubicBezTo>
                  <a:pt x="3260923" y="5769413"/>
                  <a:pt x="3275666" y="5778400"/>
                  <a:pt x="3292700" y="5784744"/>
                </a:cubicBezTo>
                <a:cubicBezTo>
                  <a:pt x="3309734" y="5791087"/>
                  <a:pt x="3328236" y="5794259"/>
                  <a:pt x="3348207" y="5794259"/>
                </a:cubicBezTo>
                <a:cubicBezTo>
                  <a:pt x="3368413" y="5794259"/>
                  <a:pt x="3386974" y="5791087"/>
                  <a:pt x="3403890" y="5784744"/>
                </a:cubicBezTo>
                <a:cubicBezTo>
                  <a:pt x="3420807" y="5778400"/>
                  <a:pt x="3435491" y="5769413"/>
                  <a:pt x="3447943" y="5757783"/>
                </a:cubicBezTo>
                <a:cubicBezTo>
                  <a:pt x="3460396" y="5746153"/>
                  <a:pt x="3470088" y="5732467"/>
                  <a:pt x="3477018" y="5716726"/>
                </a:cubicBezTo>
                <a:cubicBezTo>
                  <a:pt x="3483949" y="5700984"/>
                  <a:pt x="3487415" y="5683833"/>
                  <a:pt x="3487415" y="5665271"/>
                </a:cubicBezTo>
                <a:cubicBezTo>
                  <a:pt x="3487415" y="5646475"/>
                  <a:pt x="3483891" y="5629324"/>
                  <a:pt x="3476842" y="5613817"/>
                </a:cubicBezTo>
                <a:cubicBezTo>
                  <a:pt x="3469794" y="5598311"/>
                  <a:pt x="3460102" y="5584684"/>
                  <a:pt x="3447767" y="5572936"/>
                </a:cubicBezTo>
                <a:cubicBezTo>
                  <a:pt x="3435432" y="5561189"/>
                  <a:pt x="3420807" y="5552143"/>
                  <a:pt x="3403890" y="5545799"/>
                </a:cubicBezTo>
                <a:cubicBezTo>
                  <a:pt x="3386974" y="5539456"/>
                  <a:pt x="3368413" y="5536284"/>
                  <a:pt x="3348207" y="5536284"/>
                </a:cubicBezTo>
                <a:close/>
                <a:moveTo>
                  <a:pt x="2437921" y="4206948"/>
                </a:moveTo>
                <a:lnTo>
                  <a:pt x="2546125" y="4206948"/>
                </a:lnTo>
                <a:cubicBezTo>
                  <a:pt x="2565937" y="4206948"/>
                  <a:pt x="2580796" y="4210504"/>
                  <a:pt x="2590702" y="4217616"/>
                </a:cubicBezTo>
                <a:cubicBezTo>
                  <a:pt x="2600608" y="4224728"/>
                  <a:pt x="2605561" y="4235142"/>
                  <a:pt x="2605561" y="4248858"/>
                </a:cubicBezTo>
                <a:cubicBezTo>
                  <a:pt x="2605561" y="4262574"/>
                  <a:pt x="2600608" y="4272988"/>
                  <a:pt x="2590702" y="4280100"/>
                </a:cubicBezTo>
                <a:cubicBezTo>
                  <a:pt x="2580796" y="4287212"/>
                  <a:pt x="2565937" y="4290768"/>
                  <a:pt x="2546125" y="4290768"/>
                </a:cubicBezTo>
                <a:lnTo>
                  <a:pt x="2437921" y="4290768"/>
                </a:lnTo>
                <a:close/>
                <a:moveTo>
                  <a:pt x="3113815" y="4059639"/>
                </a:moveTo>
                <a:lnTo>
                  <a:pt x="3165455" y="4193994"/>
                </a:lnTo>
                <a:lnTo>
                  <a:pt x="3062176" y="4193994"/>
                </a:lnTo>
                <a:close/>
                <a:moveTo>
                  <a:pt x="2437921" y="4008828"/>
                </a:moveTo>
                <a:lnTo>
                  <a:pt x="2521741" y="4008828"/>
                </a:lnTo>
                <a:cubicBezTo>
                  <a:pt x="2542061" y="4008828"/>
                  <a:pt x="2556920" y="4012130"/>
                  <a:pt x="2566318" y="4018734"/>
                </a:cubicBezTo>
                <a:cubicBezTo>
                  <a:pt x="2575716" y="4025338"/>
                  <a:pt x="2580415" y="4035244"/>
                  <a:pt x="2580415" y="4048452"/>
                </a:cubicBezTo>
                <a:cubicBezTo>
                  <a:pt x="2580415" y="4061152"/>
                  <a:pt x="2575716" y="4070931"/>
                  <a:pt x="2566318" y="4077789"/>
                </a:cubicBezTo>
                <a:cubicBezTo>
                  <a:pt x="2556920" y="4084647"/>
                  <a:pt x="2542061" y="4088076"/>
                  <a:pt x="2521741" y="4088076"/>
                </a:cubicBezTo>
                <a:lnTo>
                  <a:pt x="2437921" y="4088076"/>
                </a:lnTo>
                <a:close/>
                <a:moveTo>
                  <a:pt x="3966112" y="3883098"/>
                </a:moveTo>
                <a:lnTo>
                  <a:pt x="3966112" y="4416498"/>
                </a:lnTo>
                <a:lnTo>
                  <a:pt x="4145944" y="4416498"/>
                </a:lnTo>
                <a:lnTo>
                  <a:pt x="4145944" y="3883098"/>
                </a:lnTo>
                <a:close/>
                <a:moveTo>
                  <a:pt x="3026947" y="3883098"/>
                </a:moveTo>
                <a:lnTo>
                  <a:pt x="2793775" y="4416498"/>
                </a:lnTo>
                <a:lnTo>
                  <a:pt x="2976656" y="4416498"/>
                </a:lnTo>
                <a:lnTo>
                  <a:pt x="3012386" y="4323534"/>
                </a:lnTo>
                <a:lnTo>
                  <a:pt x="3215244" y="4323534"/>
                </a:lnTo>
                <a:lnTo>
                  <a:pt x="3250976" y="4416498"/>
                </a:lnTo>
                <a:lnTo>
                  <a:pt x="3436903" y="4416498"/>
                </a:lnTo>
                <a:lnTo>
                  <a:pt x="3203731" y="3883098"/>
                </a:lnTo>
                <a:close/>
                <a:moveTo>
                  <a:pt x="2261137" y="3883098"/>
                </a:moveTo>
                <a:lnTo>
                  <a:pt x="2261137" y="4416498"/>
                </a:lnTo>
                <a:lnTo>
                  <a:pt x="2561365" y="4416498"/>
                </a:lnTo>
                <a:cubicBezTo>
                  <a:pt x="2635025" y="4416498"/>
                  <a:pt x="2691033" y="4403544"/>
                  <a:pt x="2729386" y="4377636"/>
                </a:cubicBezTo>
                <a:cubicBezTo>
                  <a:pt x="2767740" y="4351728"/>
                  <a:pt x="2786918" y="4315660"/>
                  <a:pt x="2786918" y="4269432"/>
                </a:cubicBezTo>
                <a:cubicBezTo>
                  <a:pt x="2786918" y="4238444"/>
                  <a:pt x="2778662" y="4211901"/>
                  <a:pt x="2762152" y="4189803"/>
                </a:cubicBezTo>
                <a:cubicBezTo>
                  <a:pt x="2745642" y="4167705"/>
                  <a:pt x="2722274" y="4150814"/>
                  <a:pt x="2692048" y="4139130"/>
                </a:cubicBezTo>
                <a:lnTo>
                  <a:pt x="2686526" y="4137347"/>
                </a:lnTo>
                <a:lnTo>
                  <a:pt x="2711765" y="4122842"/>
                </a:lnTo>
                <a:cubicBezTo>
                  <a:pt x="2722624" y="4114524"/>
                  <a:pt x="2731799" y="4105094"/>
                  <a:pt x="2739292" y="4094553"/>
                </a:cubicBezTo>
                <a:cubicBezTo>
                  <a:pt x="2754279" y="4073471"/>
                  <a:pt x="2761771" y="4049468"/>
                  <a:pt x="2761771" y="4022544"/>
                </a:cubicBezTo>
                <a:cubicBezTo>
                  <a:pt x="2761771" y="3981904"/>
                  <a:pt x="2744245" y="3948503"/>
                  <a:pt x="2709193" y="3922341"/>
                </a:cubicBezTo>
                <a:cubicBezTo>
                  <a:pt x="2674141" y="3896179"/>
                  <a:pt x="2619785" y="3883098"/>
                  <a:pt x="2546125" y="3883098"/>
                </a:cubicBezTo>
                <a:close/>
                <a:moveTo>
                  <a:pt x="5018053" y="3870906"/>
                </a:moveTo>
                <a:cubicBezTo>
                  <a:pt x="4963189" y="3870906"/>
                  <a:pt x="4917343" y="3879034"/>
                  <a:pt x="4880512" y="3895290"/>
                </a:cubicBezTo>
                <a:cubicBezTo>
                  <a:pt x="4843682" y="3911546"/>
                  <a:pt x="4815997" y="3933263"/>
                  <a:pt x="4797455" y="3960441"/>
                </a:cubicBezTo>
                <a:cubicBezTo>
                  <a:pt x="4778913" y="3987619"/>
                  <a:pt x="4769642" y="4017718"/>
                  <a:pt x="4769642" y="4050738"/>
                </a:cubicBezTo>
                <a:cubicBezTo>
                  <a:pt x="4769642" y="4079186"/>
                  <a:pt x="4774976" y="4102935"/>
                  <a:pt x="4785643" y="4121985"/>
                </a:cubicBezTo>
                <a:cubicBezTo>
                  <a:pt x="4796312" y="4141035"/>
                  <a:pt x="4810409" y="4156402"/>
                  <a:pt x="4827935" y="4168086"/>
                </a:cubicBezTo>
                <a:cubicBezTo>
                  <a:pt x="4845460" y="4179770"/>
                  <a:pt x="4864764" y="4189168"/>
                  <a:pt x="4885846" y="4196280"/>
                </a:cubicBezTo>
                <a:cubicBezTo>
                  <a:pt x="4906929" y="4203392"/>
                  <a:pt x="4927883" y="4209107"/>
                  <a:pt x="4948711" y="4213425"/>
                </a:cubicBezTo>
                <a:cubicBezTo>
                  <a:pt x="4969539" y="4217743"/>
                  <a:pt x="4988717" y="4221807"/>
                  <a:pt x="5006243" y="4225617"/>
                </a:cubicBezTo>
                <a:cubicBezTo>
                  <a:pt x="5023768" y="4229427"/>
                  <a:pt x="5037865" y="4234126"/>
                  <a:pt x="5048534" y="4239714"/>
                </a:cubicBezTo>
                <a:cubicBezTo>
                  <a:pt x="5059202" y="4245302"/>
                  <a:pt x="5064535" y="4252922"/>
                  <a:pt x="5064535" y="4262574"/>
                </a:cubicBezTo>
                <a:cubicBezTo>
                  <a:pt x="5064535" y="4268670"/>
                  <a:pt x="5062250" y="4273877"/>
                  <a:pt x="5057678" y="4278195"/>
                </a:cubicBezTo>
                <a:cubicBezTo>
                  <a:pt x="5053105" y="4282513"/>
                  <a:pt x="5045867" y="4285815"/>
                  <a:pt x="5035961" y="4288101"/>
                </a:cubicBezTo>
                <a:cubicBezTo>
                  <a:pt x="5026054" y="4290387"/>
                  <a:pt x="5012466" y="4291530"/>
                  <a:pt x="4995193" y="4291530"/>
                </a:cubicBezTo>
                <a:cubicBezTo>
                  <a:pt x="4965730" y="4291530"/>
                  <a:pt x="4935377" y="4287085"/>
                  <a:pt x="4904135" y="4278195"/>
                </a:cubicBezTo>
                <a:cubicBezTo>
                  <a:pt x="4872893" y="4269305"/>
                  <a:pt x="4844571" y="4257494"/>
                  <a:pt x="4819172" y="4242762"/>
                </a:cubicBezTo>
                <a:lnTo>
                  <a:pt x="4761260" y="4373826"/>
                </a:lnTo>
                <a:cubicBezTo>
                  <a:pt x="4788184" y="4390082"/>
                  <a:pt x="4822474" y="4403290"/>
                  <a:pt x="4864129" y="4413450"/>
                </a:cubicBezTo>
                <a:cubicBezTo>
                  <a:pt x="4905786" y="4423610"/>
                  <a:pt x="4948965" y="4428690"/>
                  <a:pt x="4993669" y="4428690"/>
                </a:cubicBezTo>
                <a:cubicBezTo>
                  <a:pt x="5049041" y="4428690"/>
                  <a:pt x="5095016" y="4420435"/>
                  <a:pt x="5131592" y="4403925"/>
                </a:cubicBezTo>
                <a:cubicBezTo>
                  <a:pt x="5168168" y="4387415"/>
                  <a:pt x="5195727" y="4365571"/>
                  <a:pt x="5214268" y="4338393"/>
                </a:cubicBezTo>
                <a:cubicBezTo>
                  <a:pt x="5232810" y="4311215"/>
                  <a:pt x="5242081" y="4281370"/>
                  <a:pt x="5242081" y="4248858"/>
                </a:cubicBezTo>
                <a:cubicBezTo>
                  <a:pt x="5242081" y="4220918"/>
                  <a:pt x="5236747" y="4197550"/>
                  <a:pt x="5226080" y="4178754"/>
                </a:cubicBezTo>
                <a:cubicBezTo>
                  <a:pt x="5215412" y="4159958"/>
                  <a:pt x="5201315" y="4144718"/>
                  <a:pt x="5183789" y="4133034"/>
                </a:cubicBezTo>
                <a:cubicBezTo>
                  <a:pt x="5166263" y="4121350"/>
                  <a:pt x="5147085" y="4111952"/>
                  <a:pt x="5126257" y="4104840"/>
                </a:cubicBezTo>
                <a:cubicBezTo>
                  <a:pt x="5105430" y="4097728"/>
                  <a:pt x="5084475" y="4092140"/>
                  <a:pt x="5063392" y="4088076"/>
                </a:cubicBezTo>
                <a:cubicBezTo>
                  <a:pt x="5042311" y="4084012"/>
                  <a:pt x="5023006" y="4080202"/>
                  <a:pt x="5005480" y="4076646"/>
                </a:cubicBezTo>
                <a:cubicBezTo>
                  <a:pt x="4987954" y="4073090"/>
                  <a:pt x="4973858" y="4068645"/>
                  <a:pt x="4963189" y="4063311"/>
                </a:cubicBezTo>
                <a:cubicBezTo>
                  <a:pt x="4952522" y="4057977"/>
                  <a:pt x="4947188" y="4050738"/>
                  <a:pt x="4947188" y="4041594"/>
                </a:cubicBezTo>
                <a:cubicBezTo>
                  <a:pt x="4947188" y="4035498"/>
                  <a:pt x="4949346" y="4029910"/>
                  <a:pt x="4953665" y="4024830"/>
                </a:cubicBezTo>
                <a:cubicBezTo>
                  <a:pt x="4957982" y="4019750"/>
                  <a:pt x="4965221" y="4015686"/>
                  <a:pt x="4975382" y="4012638"/>
                </a:cubicBezTo>
                <a:cubicBezTo>
                  <a:pt x="4985541" y="4009590"/>
                  <a:pt x="4999257" y="4008066"/>
                  <a:pt x="5016530" y="4008066"/>
                </a:cubicBezTo>
                <a:cubicBezTo>
                  <a:pt x="5039897" y="4008066"/>
                  <a:pt x="5063901" y="4011368"/>
                  <a:pt x="5088539" y="4017972"/>
                </a:cubicBezTo>
                <a:cubicBezTo>
                  <a:pt x="5113177" y="4024576"/>
                  <a:pt x="5138703" y="4034482"/>
                  <a:pt x="5165120" y="4047690"/>
                </a:cubicBezTo>
                <a:lnTo>
                  <a:pt x="5219221" y="3917388"/>
                </a:lnTo>
                <a:cubicBezTo>
                  <a:pt x="5191281" y="3901640"/>
                  <a:pt x="5159786" y="3889956"/>
                  <a:pt x="5124734" y="3882336"/>
                </a:cubicBezTo>
                <a:cubicBezTo>
                  <a:pt x="5089682" y="3874716"/>
                  <a:pt x="5054121" y="3870906"/>
                  <a:pt x="5018053" y="3870906"/>
                </a:cubicBezTo>
                <a:close/>
                <a:moveTo>
                  <a:pt x="4508657" y="3870906"/>
                </a:moveTo>
                <a:cubicBezTo>
                  <a:pt x="4465984" y="3870906"/>
                  <a:pt x="4426488" y="3877637"/>
                  <a:pt x="4390166" y="3891099"/>
                </a:cubicBezTo>
                <a:cubicBezTo>
                  <a:pt x="4353843" y="3904561"/>
                  <a:pt x="4322347" y="3923738"/>
                  <a:pt x="4295677" y="3948630"/>
                </a:cubicBezTo>
                <a:cubicBezTo>
                  <a:pt x="4269008" y="3973522"/>
                  <a:pt x="4248307" y="4002986"/>
                  <a:pt x="4233574" y="4037022"/>
                </a:cubicBezTo>
                <a:cubicBezTo>
                  <a:pt x="4218843" y="4071058"/>
                  <a:pt x="4211477" y="4108650"/>
                  <a:pt x="4211477" y="4149798"/>
                </a:cubicBezTo>
                <a:cubicBezTo>
                  <a:pt x="4211477" y="4190946"/>
                  <a:pt x="4218843" y="4228538"/>
                  <a:pt x="4233574" y="4262574"/>
                </a:cubicBezTo>
                <a:cubicBezTo>
                  <a:pt x="4248307" y="4296610"/>
                  <a:pt x="4269008" y="4326074"/>
                  <a:pt x="4295677" y="4350966"/>
                </a:cubicBezTo>
                <a:cubicBezTo>
                  <a:pt x="4322347" y="4375858"/>
                  <a:pt x="4353843" y="4395035"/>
                  <a:pt x="4390166" y="4408497"/>
                </a:cubicBezTo>
                <a:cubicBezTo>
                  <a:pt x="4426488" y="4421959"/>
                  <a:pt x="4465984" y="4428690"/>
                  <a:pt x="4508657" y="4428690"/>
                </a:cubicBezTo>
                <a:cubicBezTo>
                  <a:pt x="4560981" y="4428690"/>
                  <a:pt x="4607335" y="4419419"/>
                  <a:pt x="4647722" y="4400877"/>
                </a:cubicBezTo>
                <a:cubicBezTo>
                  <a:pt x="4688108" y="4382335"/>
                  <a:pt x="4721508" y="4356046"/>
                  <a:pt x="4747925" y="4322010"/>
                </a:cubicBezTo>
                <a:lnTo>
                  <a:pt x="4634387" y="4220664"/>
                </a:lnTo>
                <a:cubicBezTo>
                  <a:pt x="4618638" y="4240476"/>
                  <a:pt x="4601240" y="4255843"/>
                  <a:pt x="4582189" y="4266765"/>
                </a:cubicBezTo>
                <a:cubicBezTo>
                  <a:pt x="4563140" y="4277687"/>
                  <a:pt x="4541677" y="4283148"/>
                  <a:pt x="4517801" y="4283148"/>
                </a:cubicBezTo>
                <a:cubicBezTo>
                  <a:pt x="4499004" y="4283148"/>
                  <a:pt x="4481987" y="4280100"/>
                  <a:pt x="4466746" y="4274004"/>
                </a:cubicBezTo>
                <a:cubicBezTo>
                  <a:pt x="4451506" y="4267908"/>
                  <a:pt x="4438426" y="4259018"/>
                  <a:pt x="4427503" y="4247334"/>
                </a:cubicBezTo>
                <a:cubicBezTo>
                  <a:pt x="4416582" y="4235650"/>
                  <a:pt x="4408072" y="4221553"/>
                  <a:pt x="4401977" y="4205043"/>
                </a:cubicBezTo>
                <a:cubicBezTo>
                  <a:pt x="4395881" y="4188533"/>
                  <a:pt x="4392833" y="4170118"/>
                  <a:pt x="4392833" y="4149798"/>
                </a:cubicBezTo>
                <a:cubicBezTo>
                  <a:pt x="4392833" y="4129478"/>
                  <a:pt x="4395881" y="4111063"/>
                  <a:pt x="4401977" y="4094553"/>
                </a:cubicBezTo>
                <a:cubicBezTo>
                  <a:pt x="4408072" y="4078043"/>
                  <a:pt x="4416582" y="4063946"/>
                  <a:pt x="4427503" y="4052262"/>
                </a:cubicBezTo>
                <a:cubicBezTo>
                  <a:pt x="4438426" y="4040578"/>
                  <a:pt x="4451506" y="4031688"/>
                  <a:pt x="4466746" y="4025592"/>
                </a:cubicBezTo>
                <a:cubicBezTo>
                  <a:pt x="4481987" y="4019496"/>
                  <a:pt x="4499004" y="4016448"/>
                  <a:pt x="4517801" y="4016448"/>
                </a:cubicBezTo>
                <a:cubicBezTo>
                  <a:pt x="4541677" y="4016448"/>
                  <a:pt x="4563140" y="4021909"/>
                  <a:pt x="4582189" y="4032831"/>
                </a:cubicBezTo>
                <a:cubicBezTo>
                  <a:pt x="4601240" y="4043753"/>
                  <a:pt x="4618638" y="4059120"/>
                  <a:pt x="4634387" y="4078932"/>
                </a:cubicBezTo>
                <a:lnTo>
                  <a:pt x="4747925" y="3977586"/>
                </a:lnTo>
                <a:cubicBezTo>
                  <a:pt x="4721508" y="3943042"/>
                  <a:pt x="4688108" y="3916626"/>
                  <a:pt x="4647722" y="3898338"/>
                </a:cubicBezTo>
                <a:cubicBezTo>
                  <a:pt x="4607335" y="3880050"/>
                  <a:pt x="4560981" y="3870906"/>
                  <a:pt x="4508657" y="3870906"/>
                </a:cubicBezTo>
                <a:close/>
                <a:moveTo>
                  <a:pt x="3684553" y="3870906"/>
                </a:moveTo>
                <a:cubicBezTo>
                  <a:pt x="3629689" y="3870906"/>
                  <a:pt x="3583842" y="3879034"/>
                  <a:pt x="3547012" y="3895290"/>
                </a:cubicBezTo>
                <a:cubicBezTo>
                  <a:pt x="3510182" y="3911546"/>
                  <a:pt x="3482496" y="3933263"/>
                  <a:pt x="3463954" y="3960441"/>
                </a:cubicBezTo>
                <a:cubicBezTo>
                  <a:pt x="3445412" y="3987619"/>
                  <a:pt x="3436141" y="4017718"/>
                  <a:pt x="3436141" y="4050738"/>
                </a:cubicBezTo>
                <a:cubicBezTo>
                  <a:pt x="3436141" y="4079186"/>
                  <a:pt x="3441475" y="4102935"/>
                  <a:pt x="3452144" y="4121985"/>
                </a:cubicBezTo>
                <a:cubicBezTo>
                  <a:pt x="3462811" y="4141035"/>
                  <a:pt x="3476908" y="4156402"/>
                  <a:pt x="3494434" y="4168086"/>
                </a:cubicBezTo>
                <a:cubicBezTo>
                  <a:pt x="3511961" y="4179770"/>
                  <a:pt x="3531265" y="4189168"/>
                  <a:pt x="3552346" y="4196280"/>
                </a:cubicBezTo>
                <a:cubicBezTo>
                  <a:pt x="3573428" y="4203392"/>
                  <a:pt x="3594383" y="4209107"/>
                  <a:pt x="3615212" y="4213425"/>
                </a:cubicBezTo>
                <a:cubicBezTo>
                  <a:pt x="3636040" y="4217743"/>
                  <a:pt x="3655216" y="4221807"/>
                  <a:pt x="3672742" y="4225617"/>
                </a:cubicBezTo>
                <a:cubicBezTo>
                  <a:pt x="3690269" y="4229427"/>
                  <a:pt x="3704366" y="4234126"/>
                  <a:pt x="3715033" y="4239714"/>
                </a:cubicBezTo>
                <a:cubicBezTo>
                  <a:pt x="3725701" y="4245302"/>
                  <a:pt x="3731035" y="4252922"/>
                  <a:pt x="3731035" y="4262574"/>
                </a:cubicBezTo>
                <a:cubicBezTo>
                  <a:pt x="3731035" y="4268670"/>
                  <a:pt x="3728749" y="4273877"/>
                  <a:pt x="3724177" y="4278195"/>
                </a:cubicBezTo>
                <a:cubicBezTo>
                  <a:pt x="3719605" y="4282513"/>
                  <a:pt x="3712366" y="4285815"/>
                  <a:pt x="3702461" y="4288101"/>
                </a:cubicBezTo>
                <a:cubicBezTo>
                  <a:pt x="3692554" y="4290387"/>
                  <a:pt x="3678965" y="4291530"/>
                  <a:pt x="3661693" y="4291530"/>
                </a:cubicBezTo>
                <a:cubicBezTo>
                  <a:pt x="3632229" y="4291530"/>
                  <a:pt x="3601877" y="4287085"/>
                  <a:pt x="3570634" y="4278195"/>
                </a:cubicBezTo>
                <a:cubicBezTo>
                  <a:pt x="3539392" y="4269305"/>
                  <a:pt x="3511071" y="4257494"/>
                  <a:pt x="3485671" y="4242762"/>
                </a:cubicBezTo>
                <a:lnTo>
                  <a:pt x="3427760" y="4373826"/>
                </a:lnTo>
                <a:cubicBezTo>
                  <a:pt x="3454683" y="4390082"/>
                  <a:pt x="3488974" y="4403290"/>
                  <a:pt x="3530629" y="4413450"/>
                </a:cubicBezTo>
                <a:cubicBezTo>
                  <a:pt x="3572285" y="4423610"/>
                  <a:pt x="3615465" y="4428690"/>
                  <a:pt x="3660170" y="4428690"/>
                </a:cubicBezTo>
                <a:cubicBezTo>
                  <a:pt x="3715541" y="4428690"/>
                  <a:pt x="3761516" y="4420435"/>
                  <a:pt x="3798091" y="4403925"/>
                </a:cubicBezTo>
                <a:cubicBezTo>
                  <a:pt x="3834667" y="4387415"/>
                  <a:pt x="3862226" y="4365571"/>
                  <a:pt x="3880769" y="4338393"/>
                </a:cubicBezTo>
                <a:cubicBezTo>
                  <a:pt x="3899310" y="4311215"/>
                  <a:pt x="3908581" y="4281370"/>
                  <a:pt x="3908581" y="4248858"/>
                </a:cubicBezTo>
                <a:cubicBezTo>
                  <a:pt x="3908581" y="4220918"/>
                  <a:pt x="3903247" y="4197550"/>
                  <a:pt x="3892579" y="4178754"/>
                </a:cubicBezTo>
                <a:cubicBezTo>
                  <a:pt x="3881912" y="4159958"/>
                  <a:pt x="3867814" y="4144718"/>
                  <a:pt x="3850288" y="4133034"/>
                </a:cubicBezTo>
                <a:cubicBezTo>
                  <a:pt x="3832762" y="4121350"/>
                  <a:pt x="3813585" y="4111952"/>
                  <a:pt x="3792757" y="4104840"/>
                </a:cubicBezTo>
                <a:cubicBezTo>
                  <a:pt x="3771929" y="4097728"/>
                  <a:pt x="3750974" y="4092140"/>
                  <a:pt x="3729892" y="4088076"/>
                </a:cubicBezTo>
                <a:cubicBezTo>
                  <a:pt x="3708810" y="4084012"/>
                  <a:pt x="3689507" y="4080202"/>
                  <a:pt x="3671980" y="4076646"/>
                </a:cubicBezTo>
                <a:cubicBezTo>
                  <a:pt x="3654454" y="4073090"/>
                  <a:pt x="3640358" y="4068645"/>
                  <a:pt x="3629689" y="4063311"/>
                </a:cubicBezTo>
                <a:cubicBezTo>
                  <a:pt x="3619021" y="4057977"/>
                  <a:pt x="3613687" y="4050738"/>
                  <a:pt x="3613687" y="4041594"/>
                </a:cubicBezTo>
                <a:cubicBezTo>
                  <a:pt x="3613687" y="4035498"/>
                  <a:pt x="3615846" y="4029910"/>
                  <a:pt x="3620164" y="4024830"/>
                </a:cubicBezTo>
                <a:cubicBezTo>
                  <a:pt x="3624482" y="4019750"/>
                  <a:pt x="3631721" y="4015686"/>
                  <a:pt x="3641882" y="4012638"/>
                </a:cubicBezTo>
                <a:cubicBezTo>
                  <a:pt x="3652042" y="4009590"/>
                  <a:pt x="3665757" y="4008066"/>
                  <a:pt x="3683029" y="4008066"/>
                </a:cubicBezTo>
                <a:cubicBezTo>
                  <a:pt x="3706398" y="4008066"/>
                  <a:pt x="3730400" y="4011368"/>
                  <a:pt x="3755038" y="4017972"/>
                </a:cubicBezTo>
                <a:cubicBezTo>
                  <a:pt x="3779677" y="4024576"/>
                  <a:pt x="3805203" y="4034482"/>
                  <a:pt x="3831619" y="4047690"/>
                </a:cubicBezTo>
                <a:lnTo>
                  <a:pt x="3885721" y="3917388"/>
                </a:lnTo>
                <a:cubicBezTo>
                  <a:pt x="3857781" y="3901640"/>
                  <a:pt x="3826285" y="3889956"/>
                  <a:pt x="3791233" y="3882336"/>
                </a:cubicBezTo>
                <a:cubicBezTo>
                  <a:pt x="3756182" y="3874716"/>
                  <a:pt x="3720621" y="3870906"/>
                  <a:pt x="3684553" y="3870906"/>
                </a:cubicBezTo>
                <a:close/>
                <a:moveTo>
                  <a:pt x="5427053" y="3290073"/>
                </a:moveTo>
                <a:lnTo>
                  <a:pt x="5524085" y="3373374"/>
                </a:lnTo>
                <a:lnTo>
                  <a:pt x="5522760" y="3374058"/>
                </a:lnTo>
                <a:cubicBezTo>
                  <a:pt x="5504043" y="3382202"/>
                  <a:pt x="5484398" y="3386274"/>
                  <a:pt x="5463824" y="3386274"/>
                </a:cubicBezTo>
                <a:cubicBezTo>
                  <a:pt x="5449599" y="3386274"/>
                  <a:pt x="5437535" y="3384242"/>
                  <a:pt x="5427629" y="3380178"/>
                </a:cubicBezTo>
                <a:cubicBezTo>
                  <a:pt x="5417723" y="3376114"/>
                  <a:pt x="5410102" y="3370526"/>
                  <a:pt x="5404769" y="3363414"/>
                </a:cubicBezTo>
                <a:cubicBezTo>
                  <a:pt x="5399435" y="3356302"/>
                  <a:pt x="5396768" y="3348682"/>
                  <a:pt x="5396768" y="3340554"/>
                </a:cubicBezTo>
                <a:cubicBezTo>
                  <a:pt x="5396768" y="3329378"/>
                  <a:pt x="5399562" y="3319345"/>
                  <a:pt x="5405150" y="3310455"/>
                </a:cubicBezTo>
                <a:close/>
                <a:moveTo>
                  <a:pt x="7419115" y="3145239"/>
                </a:moveTo>
                <a:lnTo>
                  <a:pt x="7470755" y="3279594"/>
                </a:lnTo>
                <a:lnTo>
                  <a:pt x="7367475" y="3279594"/>
                </a:lnTo>
                <a:close/>
                <a:moveTo>
                  <a:pt x="6250969" y="3107382"/>
                </a:moveTo>
                <a:lnTo>
                  <a:pt x="6316502" y="3107382"/>
                </a:lnTo>
                <a:cubicBezTo>
                  <a:pt x="6341394" y="3107382"/>
                  <a:pt x="6359808" y="3112970"/>
                  <a:pt x="6371746" y="3124146"/>
                </a:cubicBezTo>
                <a:cubicBezTo>
                  <a:pt x="6383684" y="3135322"/>
                  <a:pt x="6389654" y="3150562"/>
                  <a:pt x="6389654" y="3169866"/>
                </a:cubicBezTo>
                <a:cubicBezTo>
                  <a:pt x="6389654" y="3189170"/>
                  <a:pt x="6383684" y="3204410"/>
                  <a:pt x="6371746" y="3215586"/>
                </a:cubicBezTo>
                <a:cubicBezTo>
                  <a:pt x="6359808" y="3226762"/>
                  <a:pt x="6341394" y="3232350"/>
                  <a:pt x="6316502" y="3232350"/>
                </a:cubicBezTo>
                <a:lnTo>
                  <a:pt x="6250969" y="3232350"/>
                </a:lnTo>
                <a:close/>
                <a:moveTo>
                  <a:pt x="3683792" y="3102048"/>
                </a:moveTo>
                <a:cubicBezTo>
                  <a:pt x="3701064" y="3102048"/>
                  <a:pt x="3716812" y="3105096"/>
                  <a:pt x="3731036" y="3111192"/>
                </a:cubicBezTo>
                <a:cubicBezTo>
                  <a:pt x="3745260" y="3117288"/>
                  <a:pt x="3757833" y="3126051"/>
                  <a:pt x="3768755" y="3137481"/>
                </a:cubicBezTo>
                <a:cubicBezTo>
                  <a:pt x="3779677" y="3148911"/>
                  <a:pt x="3788186" y="3162881"/>
                  <a:pt x="3794282" y="3179391"/>
                </a:cubicBezTo>
                <a:cubicBezTo>
                  <a:pt x="3800378" y="3195901"/>
                  <a:pt x="3803426" y="3214570"/>
                  <a:pt x="3803426" y="3235398"/>
                </a:cubicBezTo>
                <a:cubicBezTo>
                  <a:pt x="3803426" y="3256226"/>
                  <a:pt x="3800378" y="3274895"/>
                  <a:pt x="3794282" y="3291405"/>
                </a:cubicBezTo>
                <a:cubicBezTo>
                  <a:pt x="3788186" y="3307915"/>
                  <a:pt x="3779677" y="3321885"/>
                  <a:pt x="3768755" y="3333315"/>
                </a:cubicBezTo>
                <a:cubicBezTo>
                  <a:pt x="3757833" y="3344745"/>
                  <a:pt x="3745133" y="3353508"/>
                  <a:pt x="3730655" y="3359604"/>
                </a:cubicBezTo>
                <a:cubicBezTo>
                  <a:pt x="3716177" y="3365700"/>
                  <a:pt x="3700302" y="3368748"/>
                  <a:pt x="3683030" y="3368748"/>
                </a:cubicBezTo>
                <a:cubicBezTo>
                  <a:pt x="3666266" y="3368748"/>
                  <a:pt x="3650772" y="3365700"/>
                  <a:pt x="3636548" y="3359604"/>
                </a:cubicBezTo>
                <a:cubicBezTo>
                  <a:pt x="3622324" y="3353508"/>
                  <a:pt x="3609751" y="3344745"/>
                  <a:pt x="3598829" y="3333315"/>
                </a:cubicBezTo>
                <a:cubicBezTo>
                  <a:pt x="3587907" y="3321885"/>
                  <a:pt x="3579398" y="3307915"/>
                  <a:pt x="3573302" y="3291405"/>
                </a:cubicBezTo>
                <a:cubicBezTo>
                  <a:pt x="3567206" y="3274895"/>
                  <a:pt x="3564158" y="3256226"/>
                  <a:pt x="3564158" y="3235398"/>
                </a:cubicBezTo>
                <a:cubicBezTo>
                  <a:pt x="3564158" y="3214570"/>
                  <a:pt x="3567206" y="3195901"/>
                  <a:pt x="3573302" y="3179391"/>
                </a:cubicBezTo>
                <a:cubicBezTo>
                  <a:pt x="3579398" y="3162881"/>
                  <a:pt x="3587907" y="3148911"/>
                  <a:pt x="3598829" y="3137481"/>
                </a:cubicBezTo>
                <a:cubicBezTo>
                  <a:pt x="3609751" y="3126051"/>
                  <a:pt x="3622451" y="3117288"/>
                  <a:pt x="3636928" y="3111192"/>
                </a:cubicBezTo>
                <a:cubicBezTo>
                  <a:pt x="3651407" y="3105096"/>
                  <a:pt x="3667028" y="3102048"/>
                  <a:pt x="3683792" y="3102048"/>
                </a:cubicBezTo>
                <a:close/>
                <a:moveTo>
                  <a:pt x="3036091" y="3102048"/>
                </a:moveTo>
                <a:cubicBezTo>
                  <a:pt x="3053364" y="3102048"/>
                  <a:pt x="3069112" y="3105096"/>
                  <a:pt x="3083336" y="3111192"/>
                </a:cubicBezTo>
                <a:cubicBezTo>
                  <a:pt x="3097560" y="3117288"/>
                  <a:pt x="3110133" y="3126051"/>
                  <a:pt x="3121055" y="3137481"/>
                </a:cubicBezTo>
                <a:cubicBezTo>
                  <a:pt x="3131976" y="3148911"/>
                  <a:pt x="3140486" y="3162881"/>
                  <a:pt x="3146582" y="3179391"/>
                </a:cubicBezTo>
                <a:cubicBezTo>
                  <a:pt x="3152677" y="3195901"/>
                  <a:pt x="3155726" y="3214570"/>
                  <a:pt x="3155726" y="3235398"/>
                </a:cubicBezTo>
                <a:cubicBezTo>
                  <a:pt x="3155726" y="3256226"/>
                  <a:pt x="3152677" y="3274895"/>
                  <a:pt x="3146582" y="3291405"/>
                </a:cubicBezTo>
                <a:cubicBezTo>
                  <a:pt x="3140486" y="3307915"/>
                  <a:pt x="3131976" y="3321885"/>
                  <a:pt x="3121055" y="3333315"/>
                </a:cubicBezTo>
                <a:cubicBezTo>
                  <a:pt x="3110133" y="3344745"/>
                  <a:pt x="3097433" y="3353508"/>
                  <a:pt x="3082955" y="3359604"/>
                </a:cubicBezTo>
                <a:cubicBezTo>
                  <a:pt x="3068477" y="3365700"/>
                  <a:pt x="3052602" y="3368748"/>
                  <a:pt x="3035329" y="3368748"/>
                </a:cubicBezTo>
                <a:cubicBezTo>
                  <a:pt x="3018566" y="3368748"/>
                  <a:pt x="3003072" y="3365700"/>
                  <a:pt x="2988848" y="3359604"/>
                </a:cubicBezTo>
                <a:cubicBezTo>
                  <a:pt x="2974624" y="3353508"/>
                  <a:pt x="2962051" y="3344745"/>
                  <a:pt x="2951129" y="3333315"/>
                </a:cubicBezTo>
                <a:cubicBezTo>
                  <a:pt x="2940207" y="3321885"/>
                  <a:pt x="2931698" y="3307915"/>
                  <a:pt x="2925601" y="3291405"/>
                </a:cubicBezTo>
                <a:cubicBezTo>
                  <a:pt x="2919506" y="3274895"/>
                  <a:pt x="2916458" y="3256226"/>
                  <a:pt x="2916458" y="3235398"/>
                </a:cubicBezTo>
                <a:cubicBezTo>
                  <a:pt x="2916458" y="3214570"/>
                  <a:pt x="2919506" y="3195901"/>
                  <a:pt x="2925601" y="3179391"/>
                </a:cubicBezTo>
                <a:cubicBezTo>
                  <a:pt x="2931698" y="3162881"/>
                  <a:pt x="2940207" y="3148911"/>
                  <a:pt x="2951129" y="3137481"/>
                </a:cubicBezTo>
                <a:cubicBezTo>
                  <a:pt x="2962051" y="3126051"/>
                  <a:pt x="2974751" y="3117288"/>
                  <a:pt x="2989228" y="3111192"/>
                </a:cubicBezTo>
                <a:cubicBezTo>
                  <a:pt x="3003707" y="3105096"/>
                  <a:pt x="3019327" y="3102048"/>
                  <a:pt x="3036091" y="3102048"/>
                </a:cubicBezTo>
                <a:close/>
                <a:moveTo>
                  <a:pt x="5479064" y="3070806"/>
                </a:moveTo>
                <a:cubicBezTo>
                  <a:pt x="5489732" y="3070806"/>
                  <a:pt x="5497733" y="3073346"/>
                  <a:pt x="5503067" y="3078426"/>
                </a:cubicBezTo>
                <a:cubicBezTo>
                  <a:pt x="5508401" y="3083506"/>
                  <a:pt x="5511068" y="3090110"/>
                  <a:pt x="5511068" y="3098238"/>
                </a:cubicBezTo>
                <a:cubicBezTo>
                  <a:pt x="5511068" y="3105350"/>
                  <a:pt x="5508020" y="3112589"/>
                  <a:pt x="5501924" y="3119955"/>
                </a:cubicBezTo>
                <a:cubicBezTo>
                  <a:pt x="5495828" y="3127321"/>
                  <a:pt x="5485541" y="3135068"/>
                  <a:pt x="5471063" y="3143196"/>
                </a:cubicBezTo>
                <a:lnTo>
                  <a:pt x="5469261" y="3144000"/>
                </a:lnTo>
                <a:lnTo>
                  <a:pt x="5463061" y="3138243"/>
                </a:lnTo>
                <a:cubicBezTo>
                  <a:pt x="5454934" y="3130369"/>
                  <a:pt x="5449473" y="3123638"/>
                  <a:pt x="5446679" y="3118050"/>
                </a:cubicBezTo>
                <a:cubicBezTo>
                  <a:pt x="5443885" y="3112462"/>
                  <a:pt x="5442488" y="3106874"/>
                  <a:pt x="5442488" y="3101286"/>
                </a:cubicBezTo>
                <a:cubicBezTo>
                  <a:pt x="5442488" y="3092650"/>
                  <a:pt x="5445662" y="3085411"/>
                  <a:pt x="5452013" y="3079569"/>
                </a:cubicBezTo>
                <a:cubicBezTo>
                  <a:pt x="5458363" y="3073727"/>
                  <a:pt x="5467379" y="3070806"/>
                  <a:pt x="5479064" y="3070806"/>
                </a:cubicBezTo>
                <a:close/>
                <a:moveTo>
                  <a:pt x="8288176" y="2968698"/>
                </a:moveTo>
                <a:lnTo>
                  <a:pt x="8288176" y="3108144"/>
                </a:lnTo>
                <a:lnTo>
                  <a:pt x="8444386" y="3108144"/>
                </a:lnTo>
                <a:lnTo>
                  <a:pt x="8444386" y="3502098"/>
                </a:lnTo>
                <a:lnTo>
                  <a:pt x="8624218" y="3502098"/>
                </a:lnTo>
                <a:lnTo>
                  <a:pt x="8624218" y="3108144"/>
                </a:lnTo>
                <a:lnTo>
                  <a:pt x="8780428" y="3108144"/>
                </a:lnTo>
                <a:lnTo>
                  <a:pt x="8780428" y="2968698"/>
                </a:lnTo>
                <a:close/>
                <a:moveTo>
                  <a:pt x="7332247" y="2968698"/>
                </a:moveTo>
                <a:lnTo>
                  <a:pt x="7099075" y="3502098"/>
                </a:lnTo>
                <a:lnTo>
                  <a:pt x="7281955" y="3502098"/>
                </a:lnTo>
                <a:lnTo>
                  <a:pt x="7317686" y="3409134"/>
                </a:lnTo>
                <a:lnTo>
                  <a:pt x="7520544" y="3409134"/>
                </a:lnTo>
                <a:lnTo>
                  <a:pt x="7556275" y="3502098"/>
                </a:lnTo>
                <a:lnTo>
                  <a:pt x="7742203" y="3502098"/>
                </a:lnTo>
                <a:lnTo>
                  <a:pt x="7509031" y="2968698"/>
                </a:lnTo>
                <a:close/>
                <a:moveTo>
                  <a:pt x="6642637" y="2968698"/>
                </a:moveTo>
                <a:lnTo>
                  <a:pt x="6642637" y="3502098"/>
                </a:lnTo>
                <a:lnTo>
                  <a:pt x="7086121" y="3502098"/>
                </a:lnTo>
                <a:lnTo>
                  <a:pt x="7086121" y="3366462"/>
                </a:lnTo>
                <a:lnTo>
                  <a:pt x="6819421" y="3366462"/>
                </a:lnTo>
                <a:lnTo>
                  <a:pt x="6819421" y="3296358"/>
                </a:lnTo>
                <a:lnTo>
                  <a:pt x="7044973" y="3296358"/>
                </a:lnTo>
                <a:lnTo>
                  <a:pt x="7044973" y="3166818"/>
                </a:lnTo>
                <a:lnTo>
                  <a:pt x="6819421" y="3166818"/>
                </a:lnTo>
                <a:lnTo>
                  <a:pt x="6819421" y="3104334"/>
                </a:lnTo>
                <a:lnTo>
                  <a:pt x="7076215" y="3104334"/>
                </a:lnTo>
                <a:lnTo>
                  <a:pt x="7076215" y="2968698"/>
                </a:lnTo>
                <a:close/>
                <a:moveTo>
                  <a:pt x="6071138" y="2968698"/>
                </a:moveTo>
                <a:lnTo>
                  <a:pt x="6071138" y="3502098"/>
                </a:lnTo>
                <a:lnTo>
                  <a:pt x="6250969" y="3502098"/>
                </a:lnTo>
                <a:lnTo>
                  <a:pt x="6250969" y="3367986"/>
                </a:lnTo>
                <a:lnTo>
                  <a:pt x="6299956" y="3367986"/>
                </a:lnTo>
                <a:lnTo>
                  <a:pt x="6390415" y="3502098"/>
                </a:lnTo>
                <a:lnTo>
                  <a:pt x="6582439" y="3502098"/>
                </a:lnTo>
                <a:lnTo>
                  <a:pt x="6470230" y="3337654"/>
                </a:lnTo>
                <a:lnTo>
                  <a:pt x="6482784" y="3331243"/>
                </a:lnTo>
                <a:cubicBezTo>
                  <a:pt x="6506930" y="3316813"/>
                  <a:pt x="6526433" y="3298454"/>
                  <a:pt x="6541291" y="3276165"/>
                </a:cubicBezTo>
                <a:cubicBezTo>
                  <a:pt x="6561103" y="3246447"/>
                  <a:pt x="6571009" y="3211014"/>
                  <a:pt x="6571009" y="3169866"/>
                </a:cubicBezTo>
                <a:cubicBezTo>
                  <a:pt x="6571009" y="3107890"/>
                  <a:pt x="6549673" y="3058868"/>
                  <a:pt x="6507002" y="3022800"/>
                </a:cubicBezTo>
                <a:cubicBezTo>
                  <a:pt x="6464329" y="2986732"/>
                  <a:pt x="6402099" y="2968698"/>
                  <a:pt x="6320311" y="2968698"/>
                </a:cubicBezTo>
                <a:close/>
                <a:moveTo>
                  <a:pt x="4051838" y="2968698"/>
                </a:moveTo>
                <a:lnTo>
                  <a:pt x="4051838" y="3502098"/>
                </a:lnTo>
                <a:lnTo>
                  <a:pt x="4472462" y="3502098"/>
                </a:lnTo>
                <a:lnTo>
                  <a:pt x="4472462" y="3362652"/>
                </a:lnTo>
                <a:lnTo>
                  <a:pt x="4231670" y="3362652"/>
                </a:lnTo>
                <a:lnTo>
                  <a:pt x="4231670" y="2968698"/>
                </a:lnTo>
                <a:close/>
                <a:moveTo>
                  <a:pt x="2220752" y="2968698"/>
                </a:moveTo>
                <a:lnTo>
                  <a:pt x="2220752" y="3108144"/>
                </a:lnTo>
                <a:lnTo>
                  <a:pt x="2376962" y="3108144"/>
                </a:lnTo>
                <a:lnTo>
                  <a:pt x="2376962" y="3502098"/>
                </a:lnTo>
                <a:lnTo>
                  <a:pt x="2556794" y="3502098"/>
                </a:lnTo>
                <a:lnTo>
                  <a:pt x="2556794" y="3108144"/>
                </a:lnTo>
                <a:lnTo>
                  <a:pt x="2713003" y="3108144"/>
                </a:lnTo>
                <a:lnTo>
                  <a:pt x="2713003" y="2968698"/>
                </a:lnTo>
                <a:close/>
                <a:moveTo>
                  <a:pt x="5478302" y="2959554"/>
                </a:moveTo>
                <a:cubicBezTo>
                  <a:pt x="5439694" y="2959554"/>
                  <a:pt x="5406038" y="2965650"/>
                  <a:pt x="5377336" y="2977842"/>
                </a:cubicBezTo>
                <a:cubicBezTo>
                  <a:pt x="5348635" y="2990034"/>
                  <a:pt x="5326283" y="3006925"/>
                  <a:pt x="5310281" y="3028515"/>
                </a:cubicBezTo>
                <a:cubicBezTo>
                  <a:pt x="5294279" y="3050105"/>
                  <a:pt x="5286278" y="3075124"/>
                  <a:pt x="5286278" y="3103572"/>
                </a:cubicBezTo>
                <a:cubicBezTo>
                  <a:pt x="5286278" y="3118304"/>
                  <a:pt x="5289072" y="3133036"/>
                  <a:pt x="5294660" y="3147768"/>
                </a:cubicBezTo>
                <a:cubicBezTo>
                  <a:pt x="5300248" y="3162500"/>
                  <a:pt x="5308630" y="3177105"/>
                  <a:pt x="5319806" y="3191583"/>
                </a:cubicBezTo>
                <a:lnTo>
                  <a:pt x="5335249" y="3207164"/>
                </a:lnTo>
                <a:lnTo>
                  <a:pt x="5307995" y="3220539"/>
                </a:lnTo>
                <a:cubicBezTo>
                  <a:pt x="5280817" y="3238573"/>
                  <a:pt x="5260751" y="3258893"/>
                  <a:pt x="5247797" y="3281499"/>
                </a:cubicBezTo>
                <a:cubicBezTo>
                  <a:pt x="5234843" y="3304105"/>
                  <a:pt x="5228366" y="3330140"/>
                  <a:pt x="5228366" y="3359604"/>
                </a:cubicBezTo>
                <a:cubicBezTo>
                  <a:pt x="5228366" y="3389068"/>
                  <a:pt x="5238018" y="3415484"/>
                  <a:pt x="5257322" y="3438852"/>
                </a:cubicBezTo>
                <a:cubicBezTo>
                  <a:pt x="5276626" y="3462220"/>
                  <a:pt x="5303042" y="3480635"/>
                  <a:pt x="5336570" y="3494097"/>
                </a:cubicBezTo>
                <a:cubicBezTo>
                  <a:pt x="5370097" y="3507559"/>
                  <a:pt x="5408198" y="3514290"/>
                  <a:pt x="5450870" y="3514290"/>
                </a:cubicBezTo>
                <a:cubicBezTo>
                  <a:pt x="5505734" y="3514290"/>
                  <a:pt x="5555644" y="3502733"/>
                  <a:pt x="5600602" y="3479619"/>
                </a:cubicBezTo>
                <a:lnTo>
                  <a:pt x="5628678" y="3463166"/>
                </a:lnTo>
                <a:lnTo>
                  <a:pt x="5685566" y="3512004"/>
                </a:lnTo>
                <a:lnTo>
                  <a:pt x="5777768" y="3407610"/>
                </a:lnTo>
                <a:lnTo>
                  <a:pt x="5727198" y="3364599"/>
                </a:lnTo>
                <a:lnTo>
                  <a:pt x="5735405" y="3352413"/>
                </a:lnTo>
                <a:cubicBezTo>
                  <a:pt x="5754884" y="3319742"/>
                  <a:pt x="5769005" y="3283785"/>
                  <a:pt x="5777768" y="3244542"/>
                </a:cubicBezTo>
                <a:lnTo>
                  <a:pt x="5639846" y="3203394"/>
                </a:lnTo>
                <a:cubicBezTo>
                  <a:pt x="5636544" y="3222444"/>
                  <a:pt x="5631876" y="3240161"/>
                  <a:pt x="5625844" y="3256544"/>
                </a:cubicBezTo>
                <a:lnTo>
                  <a:pt x="5618997" y="3272569"/>
                </a:lnTo>
                <a:lnTo>
                  <a:pt x="5561244" y="3223447"/>
                </a:lnTo>
                <a:lnTo>
                  <a:pt x="5579267" y="3214824"/>
                </a:lnTo>
                <a:cubicBezTo>
                  <a:pt x="5604921" y="3198568"/>
                  <a:pt x="5623970" y="3180534"/>
                  <a:pt x="5636417" y="3160722"/>
                </a:cubicBezTo>
                <a:cubicBezTo>
                  <a:pt x="5648863" y="3140910"/>
                  <a:pt x="5655086" y="3118812"/>
                  <a:pt x="5655086" y="3094428"/>
                </a:cubicBezTo>
                <a:cubicBezTo>
                  <a:pt x="5655086" y="3066996"/>
                  <a:pt x="5647720" y="3043120"/>
                  <a:pt x="5632988" y="3022800"/>
                </a:cubicBezTo>
                <a:cubicBezTo>
                  <a:pt x="5618256" y="3002480"/>
                  <a:pt x="5597682" y="2986859"/>
                  <a:pt x="5571266" y="2975937"/>
                </a:cubicBezTo>
                <a:cubicBezTo>
                  <a:pt x="5544850" y="2965015"/>
                  <a:pt x="5513862" y="2959554"/>
                  <a:pt x="5478302" y="2959554"/>
                </a:cubicBezTo>
                <a:close/>
                <a:moveTo>
                  <a:pt x="8042431" y="2956506"/>
                </a:moveTo>
                <a:cubicBezTo>
                  <a:pt x="7999759" y="2956506"/>
                  <a:pt x="7960262" y="2963237"/>
                  <a:pt x="7923940" y="2976699"/>
                </a:cubicBezTo>
                <a:cubicBezTo>
                  <a:pt x="7887618" y="2990161"/>
                  <a:pt x="7856122" y="3009338"/>
                  <a:pt x="7829452" y="3034230"/>
                </a:cubicBezTo>
                <a:cubicBezTo>
                  <a:pt x="7802782" y="3059122"/>
                  <a:pt x="7782081" y="3088586"/>
                  <a:pt x="7767349" y="3122622"/>
                </a:cubicBezTo>
                <a:cubicBezTo>
                  <a:pt x="7752617" y="3156658"/>
                  <a:pt x="7745251" y="3194250"/>
                  <a:pt x="7745251" y="3235398"/>
                </a:cubicBezTo>
                <a:cubicBezTo>
                  <a:pt x="7745251" y="3276546"/>
                  <a:pt x="7752617" y="3314138"/>
                  <a:pt x="7767349" y="3348174"/>
                </a:cubicBezTo>
                <a:cubicBezTo>
                  <a:pt x="7782081" y="3382210"/>
                  <a:pt x="7802782" y="3411674"/>
                  <a:pt x="7829452" y="3436566"/>
                </a:cubicBezTo>
                <a:cubicBezTo>
                  <a:pt x="7856122" y="3461458"/>
                  <a:pt x="7887618" y="3480635"/>
                  <a:pt x="7923940" y="3494097"/>
                </a:cubicBezTo>
                <a:cubicBezTo>
                  <a:pt x="7960262" y="3507559"/>
                  <a:pt x="7999759" y="3514290"/>
                  <a:pt x="8042431" y="3514290"/>
                </a:cubicBezTo>
                <a:cubicBezTo>
                  <a:pt x="8094755" y="3514290"/>
                  <a:pt x="8141110" y="3505019"/>
                  <a:pt x="8181496" y="3486477"/>
                </a:cubicBezTo>
                <a:cubicBezTo>
                  <a:pt x="8221882" y="3467935"/>
                  <a:pt x="8255283" y="3441646"/>
                  <a:pt x="8281699" y="3407610"/>
                </a:cubicBezTo>
                <a:lnTo>
                  <a:pt x="8168161" y="3306264"/>
                </a:lnTo>
                <a:cubicBezTo>
                  <a:pt x="8152413" y="3326076"/>
                  <a:pt x="8135014" y="3341443"/>
                  <a:pt x="8115964" y="3352365"/>
                </a:cubicBezTo>
                <a:cubicBezTo>
                  <a:pt x="8096914" y="3363287"/>
                  <a:pt x="8075451" y="3368748"/>
                  <a:pt x="8051575" y="3368748"/>
                </a:cubicBezTo>
                <a:cubicBezTo>
                  <a:pt x="8032779" y="3368748"/>
                  <a:pt x="8015761" y="3365700"/>
                  <a:pt x="8000521" y="3359604"/>
                </a:cubicBezTo>
                <a:cubicBezTo>
                  <a:pt x="7985281" y="3353508"/>
                  <a:pt x="7972200" y="3344618"/>
                  <a:pt x="7961278" y="3332934"/>
                </a:cubicBezTo>
                <a:cubicBezTo>
                  <a:pt x="7950356" y="3321250"/>
                  <a:pt x="7941847" y="3307153"/>
                  <a:pt x="7935751" y="3290643"/>
                </a:cubicBezTo>
                <a:cubicBezTo>
                  <a:pt x="7929655" y="3274133"/>
                  <a:pt x="7926607" y="3255718"/>
                  <a:pt x="7926607" y="3235398"/>
                </a:cubicBezTo>
                <a:cubicBezTo>
                  <a:pt x="7926607" y="3215078"/>
                  <a:pt x="7929655" y="3196663"/>
                  <a:pt x="7935751" y="3180153"/>
                </a:cubicBezTo>
                <a:cubicBezTo>
                  <a:pt x="7941847" y="3163643"/>
                  <a:pt x="7950356" y="3149546"/>
                  <a:pt x="7961278" y="3137862"/>
                </a:cubicBezTo>
                <a:cubicBezTo>
                  <a:pt x="7972200" y="3126178"/>
                  <a:pt x="7985281" y="3117288"/>
                  <a:pt x="8000521" y="3111192"/>
                </a:cubicBezTo>
                <a:cubicBezTo>
                  <a:pt x="8015761" y="3105096"/>
                  <a:pt x="8032779" y="3102048"/>
                  <a:pt x="8051575" y="3102048"/>
                </a:cubicBezTo>
                <a:cubicBezTo>
                  <a:pt x="8075451" y="3102048"/>
                  <a:pt x="8096914" y="3107509"/>
                  <a:pt x="8115964" y="3118431"/>
                </a:cubicBezTo>
                <a:cubicBezTo>
                  <a:pt x="8135014" y="3129353"/>
                  <a:pt x="8152413" y="3144720"/>
                  <a:pt x="8168161" y="3164532"/>
                </a:cubicBezTo>
                <a:lnTo>
                  <a:pt x="8281699" y="3063186"/>
                </a:lnTo>
                <a:cubicBezTo>
                  <a:pt x="8255283" y="3028642"/>
                  <a:pt x="8221882" y="3002226"/>
                  <a:pt x="8181496" y="2983938"/>
                </a:cubicBezTo>
                <a:cubicBezTo>
                  <a:pt x="8141110" y="2965650"/>
                  <a:pt x="8094755" y="2956506"/>
                  <a:pt x="8042431" y="2956506"/>
                </a:cubicBezTo>
                <a:close/>
                <a:moveTo>
                  <a:pt x="4741829" y="2956506"/>
                </a:moveTo>
                <a:cubicBezTo>
                  <a:pt x="4686965" y="2956506"/>
                  <a:pt x="4641118" y="2964634"/>
                  <a:pt x="4604287" y="2980890"/>
                </a:cubicBezTo>
                <a:cubicBezTo>
                  <a:pt x="4567458" y="2997146"/>
                  <a:pt x="4539772" y="3018863"/>
                  <a:pt x="4521230" y="3046041"/>
                </a:cubicBezTo>
                <a:cubicBezTo>
                  <a:pt x="4502688" y="3073219"/>
                  <a:pt x="4493417" y="3103318"/>
                  <a:pt x="4493417" y="3136338"/>
                </a:cubicBezTo>
                <a:cubicBezTo>
                  <a:pt x="4493417" y="3164786"/>
                  <a:pt x="4498751" y="3188535"/>
                  <a:pt x="4509418" y="3207585"/>
                </a:cubicBezTo>
                <a:cubicBezTo>
                  <a:pt x="4520087" y="3226635"/>
                  <a:pt x="4534184" y="3242002"/>
                  <a:pt x="4551709" y="3253686"/>
                </a:cubicBezTo>
                <a:cubicBezTo>
                  <a:pt x="4569236" y="3265370"/>
                  <a:pt x="4588540" y="3274768"/>
                  <a:pt x="4609622" y="3281880"/>
                </a:cubicBezTo>
                <a:cubicBezTo>
                  <a:pt x="4630704" y="3288992"/>
                  <a:pt x="4651659" y="3294707"/>
                  <a:pt x="4672487" y="3299025"/>
                </a:cubicBezTo>
                <a:cubicBezTo>
                  <a:pt x="4693315" y="3303343"/>
                  <a:pt x="4712492" y="3307407"/>
                  <a:pt x="4730018" y="3311217"/>
                </a:cubicBezTo>
                <a:cubicBezTo>
                  <a:pt x="4747543" y="3315027"/>
                  <a:pt x="4761641" y="3319726"/>
                  <a:pt x="4772309" y="3325314"/>
                </a:cubicBezTo>
                <a:cubicBezTo>
                  <a:pt x="4782977" y="3330902"/>
                  <a:pt x="4788311" y="3338522"/>
                  <a:pt x="4788311" y="3348174"/>
                </a:cubicBezTo>
                <a:cubicBezTo>
                  <a:pt x="4788311" y="3354270"/>
                  <a:pt x="4786025" y="3359477"/>
                  <a:pt x="4781453" y="3363795"/>
                </a:cubicBezTo>
                <a:cubicBezTo>
                  <a:pt x="4776881" y="3368113"/>
                  <a:pt x="4769642" y="3371415"/>
                  <a:pt x="4759736" y="3373701"/>
                </a:cubicBezTo>
                <a:cubicBezTo>
                  <a:pt x="4749830" y="3375987"/>
                  <a:pt x="4736241" y="3377130"/>
                  <a:pt x="4718969" y="3377130"/>
                </a:cubicBezTo>
                <a:cubicBezTo>
                  <a:pt x="4689505" y="3377130"/>
                  <a:pt x="4659152" y="3372685"/>
                  <a:pt x="4627909" y="3363795"/>
                </a:cubicBezTo>
                <a:cubicBezTo>
                  <a:pt x="4596668" y="3354905"/>
                  <a:pt x="4568347" y="3343094"/>
                  <a:pt x="4542947" y="3328362"/>
                </a:cubicBezTo>
                <a:lnTo>
                  <a:pt x="4485035" y="3459426"/>
                </a:lnTo>
                <a:cubicBezTo>
                  <a:pt x="4511959" y="3475682"/>
                  <a:pt x="4546249" y="3488890"/>
                  <a:pt x="4587904" y="3499050"/>
                </a:cubicBezTo>
                <a:cubicBezTo>
                  <a:pt x="4629561" y="3509210"/>
                  <a:pt x="4672741" y="3514290"/>
                  <a:pt x="4717445" y="3514290"/>
                </a:cubicBezTo>
                <a:cubicBezTo>
                  <a:pt x="4772817" y="3514290"/>
                  <a:pt x="4818791" y="3506035"/>
                  <a:pt x="4855367" y="3489525"/>
                </a:cubicBezTo>
                <a:cubicBezTo>
                  <a:pt x="4891943" y="3473015"/>
                  <a:pt x="4919502" y="3451171"/>
                  <a:pt x="4938044" y="3423993"/>
                </a:cubicBezTo>
                <a:cubicBezTo>
                  <a:pt x="4956586" y="3396815"/>
                  <a:pt x="4965857" y="3366970"/>
                  <a:pt x="4965857" y="3334458"/>
                </a:cubicBezTo>
                <a:cubicBezTo>
                  <a:pt x="4965857" y="3306518"/>
                  <a:pt x="4960523" y="3283150"/>
                  <a:pt x="4949855" y="3264354"/>
                </a:cubicBezTo>
                <a:cubicBezTo>
                  <a:pt x="4939187" y="3245558"/>
                  <a:pt x="4925090" y="3230318"/>
                  <a:pt x="4907564" y="3218634"/>
                </a:cubicBezTo>
                <a:cubicBezTo>
                  <a:pt x="4890038" y="3206950"/>
                  <a:pt x="4870860" y="3197552"/>
                  <a:pt x="4850033" y="3190440"/>
                </a:cubicBezTo>
                <a:cubicBezTo>
                  <a:pt x="4829204" y="3183328"/>
                  <a:pt x="4808250" y="3177740"/>
                  <a:pt x="4787168" y="3173676"/>
                </a:cubicBezTo>
                <a:cubicBezTo>
                  <a:pt x="4766086" y="3169612"/>
                  <a:pt x="4746782" y="3165802"/>
                  <a:pt x="4729256" y="3162246"/>
                </a:cubicBezTo>
                <a:cubicBezTo>
                  <a:pt x="4711730" y="3158690"/>
                  <a:pt x="4697633" y="3154245"/>
                  <a:pt x="4686965" y="3148911"/>
                </a:cubicBezTo>
                <a:cubicBezTo>
                  <a:pt x="4676297" y="3143577"/>
                  <a:pt x="4670963" y="3136338"/>
                  <a:pt x="4670963" y="3127194"/>
                </a:cubicBezTo>
                <a:cubicBezTo>
                  <a:pt x="4670963" y="3121098"/>
                  <a:pt x="4673122" y="3115510"/>
                  <a:pt x="4677439" y="3110430"/>
                </a:cubicBezTo>
                <a:cubicBezTo>
                  <a:pt x="4681757" y="3105350"/>
                  <a:pt x="4688997" y="3101286"/>
                  <a:pt x="4699156" y="3098238"/>
                </a:cubicBezTo>
                <a:cubicBezTo>
                  <a:pt x="4709316" y="3095190"/>
                  <a:pt x="4723033" y="3093666"/>
                  <a:pt x="4740305" y="3093666"/>
                </a:cubicBezTo>
                <a:cubicBezTo>
                  <a:pt x="4763673" y="3093666"/>
                  <a:pt x="4787676" y="3096968"/>
                  <a:pt x="4812314" y="3103572"/>
                </a:cubicBezTo>
                <a:cubicBezTo>
                  <a:pt x="4836952" y="3110176"/>
                  <a:pt x="4862479" y="3120082"/>
                  <a:pt x="4888895" y="3133290"/>
                </a:cubicBezTo>
                <a:lnTo>
                  <a:pt x="4942997" y="3002988"/>
                </a:lnTo>
                <a:cubicBezTo>
                  <a:pt x="4915056" y="2987240"/>
                  <a:pt x="4883561" y="2975556"/>
                  <a:pt x="4848509" y="2967936"/>
                </a:cubicBezTo>
                <a:cubicBezTo>
                  <a:pt x="4813457" y="2960316"/>
                  <a:pt x="4777897" y="2956506"/>
                  <a:pt x="4741829" y="2956506"/>
                </a:cubicBezTo>
                <a:close/>
                <a:moveTo>
                  <a:pt x="3683792" y="2956506"/>
                </a:moveTo>
                <a:cubicBezTo>
                  <a:pt x="3640612" y="2956506"/>
                  <a:pt x="3600607" y="2963364"/>
                  <a:pt x="3563777" y="2977080"/>
                </a:cubicBezTo>
                <a:cubicBezTo>
                  <a:pt x="3526947" y="2990796"/>
                  <a:pt x="3495197" y="3010354"/>
                  <a:pt x="3468527" y="3035754"/>
                </a:cubicBezTo>
                <a:cubicBezTo>
                  <a:pt x="3441857" y="3061154"/>
                  <a:pt x="3420902" y="3090618"/>
                  <a:pt x="3405662" y="3124146"/>
                </a:cubicBezTo>
                <a:cubicBezTo>
                  <a:pt x="3390422" y="3157674"/>
                  <a:pt x="3382802" y="3194758"/>
                  <a:pt x="3382802" y="3235398"/>
                </a:cubicBezTo>
                <a:cubicBezTo>
                  <a:pt x="3382802" y="3275530"/>
                  <a:pt x="3390295" y="3312614"/>
                  <a:pt x="3405281" y="3346650"/>
                </a:cubicBezTo>
                <a:cubicBezTo>
                  <a:pt x="3420266" y="3380686"/>
                  <a:pt x="3441221" y="3410277"/>
                  <a:pt x="3468146" y="3435423"/>
                </a:cubicBezTo>
                <a:cubicBezTo>
                  <a:pt x="3495070" y="3460569"/>
                  <a:pt x="3526947" y="3480000"/>
                  <a:pt x="3563777" y="3493716"/>
                </a:cubicBezTo>
                <a:cubicBezTo>
                  <a:pt x="3600607" y="3507432"/>
                  <a:pt x="3640612" y="3514290"/>
                  <a:pt x="3683792" y="3514290"/>
                </a:cubicBezTo>
                <a:cubicBezTo>
                  <a:pt x="3727480" y="3514290"/>
                  <a:pt x="3767612" y="3507432"/>
                  <a:pt x="3804188" y="3493716"/>
                </a:cubicBezTo>
                <a:cubicBezTo>
                  <a:pt x="3840764" y="3480000"/>
                  <a:pt x="3872514" y="3460569"/>
                  <a:pt x="3899438" y="3435423"/>
                </a:cubicBezTo>
                <a:cubicBezTo>
                  <a:pt x="3926362" y="3410277"/>
                  <a:pt x="3947317" y="3380686"/>
                  <a:pt x="3962303" y="3346650"/>
                </a:cubicBezTo>
                <a:cubicBezTo>
                  <a:pt x="3977289" y="3312614"/>
                  <a:pt x="3984782" y="3275530"/>
                  <a:pt x="3984782" y="3235398"/>
                </a:cubicBezTo>
                <a:cubicBezTo>
                  <a:pt x="3984782" y="3194758"/>
                  <a:pt x="3977162" y="3157674"/>
                  <a:pt x="3961922" y="3124146"/>
                </a:cubicBezTo>
                <a:cubicBezTo>
                  <a:pt x="3946682" y="3090618"/>
                  <a:pt x="3925727" y="3061154"/>
                  <a:pt x="3899057" y="3035754"/>
                </a:cubicBezTo>
                <a:cubicBezTo>
                  <a:pt x="3872387" y="3010354"/>
                  <a:pt x="3840764" y="2990796"/>
                  <a:pt x="3804188" y="2977080"/>
                </a:cubicBezTo>
                <a:cubicBezTo>
                  <a:pt x="3767612" y="2963364"/>
                  <a:pt x="3727480" y="2956506"/>
                  <a:pt x="3683792" y="2956506"/>
                </a:cubicBezTo>
                <a:close/>
                <a:moveTo>
                  <a:pt x="3036091" y="2956506"/>
                </a:moveTo>
                <a:cubicBezTo>
                  <a:pt x="2992912" y="2956506"/>
                  <a:pt x="2952906" y="2963364"/>
                  <a:pt x="2916077" y="2977080"/>
                </a:cubicBezTo>
                <a:cubicBezTo>
                  <a:pt x="2879247" y="2990796"/>
                  <a:pt x="2847497" y="3010354"/>
                  <a:pt x="2820827" y="3035754"/>
                </a:cubicBezTo>
                <a:cubicBezTo>
                  <a:pt x="2794157" y="3061154"/>
                  <a:pt x="2773202" y="3090618"/>
                  <a:pt x="2757961" y="3124146"/>
                </a:cubicBezTo>
                <a:cubicBezTo>
                  <a:pt x="2742722" y="3157674"/>
                  <a:pt x="2735101" y="3194758"/>
                  <a:pt x="2735101" y="3235398"/>
                </a:cubicBezTo>
                <a:cubicBezTo>
                  <a:pt x="2735101" y="3275530"/>
                  <a:pt x="2742594" y="3312614"/>
                  <a:pt x="2757581" y="3346650"/>
                </a:cubicBezTo>
                <a:cubicBezTo>
                  <a:pt x="2772567" y="3380686"/>
                  <a:pt x="2793522" y="3410277"/>
                  <a:pt x="2820446" y="3435423"/>
                </a:cubicBezTo>
                <a:cubicBezTo>
                  <a:pt x="2847370" y="3460569"/>
                  <a:pt x="2879247" y="3480000"/>
                  <a:pt x="2916077" y="3493716"/>
                </a:cubicBezTo>
                <a:cubicBezTo>
                  <a:pt x="2952906" y="3507432"/>
                  <a:pt x="2992912" y="3514290"/>
                  <a:pt x="3036091" y="3514290"/>
                </a:cubicBezTo>
                <a:cubicBezTo>
                  <a:pt x="3079779" y="3514290"/>
                  <a:pt x="3119911" y="3507432"/>
                  <a:pt x="3156488" y="3493716"/>
                </a:cubicBezTo>
                <a:cubicBezTo>
                  <a:pt x="3193064" y="3480000"/>
                  <a:pt x="3224814" y="3460569"/>
                  <a:pt x="3251738" y="3435423"/>
                </a:cubicBezTo>
                <a:cubicBezTo>
                  <a:pt x="3278662" y="3410277"/>
                  <a:pt x="3299616" y="3380686"/>
                  <a:pt x="3314603" y="3346650"/>
                </a:cubicBezTo>
                <a:cubicBezTo>
                  <a:pt x="3329589" y="3312614"/>
                  <a:pt x="3337082" y="3275530"/>
                  <a:pt x="3337082" y="3235398"/>
                </a:cubicBezTo>
                <a:cubicBezTo>
                  <a:pt x="3337082" y="3194758"/>
                  <a:pt x="3329462" y="3157674"/>
                  <a:pt x="3314222" y="3124146"/>
                </a:cubicBezTo>
                <a:cubicBezTo>
                  <a:pt x="3298982" y="3090618"/>
                  <a:pt x="3278027" y="3061154"/>
                  <a:pt x="3251357" y="3035754"/>
                </a:cubicBezTo>
                <a:cubicBezTo>
                  <a:pt x="3224687" y="3010354"/>
                  <a:pt x="3193064" y="2990796"/>
                  <a:pt x="3156488" y="2977080"/>
                </a:cubicBezTo>
                <a:cubicBezTo>
                  <a:pt x="3119911" y="2963364"/>
                  <a:pt x="3079779" y="2956506"/>
                  <a:pt x="3036091" y="2956506"/>
                </a:cubicBezTo>
                <a:close/>
                <a:moveTo>
                  <a:pt x="10524265" y="2230839"/>
                </a:moveTo>
                <a:lnTo>
                  <a:pt x="10472625" y="2365194"/>
                </a:lnTo>
                <a:lnTo>
                  <a:pt x="10575905" y="2365194"/>
                </a:lnTo>
                <a:close/>
                <a:moveTo>
                  <a:pt x="5031770" y="2194506"/>
                </a:moveTo>
                <a:lnTo>
                  <a:pt x="5107208" y="2194506"/>
                </a:lnTo>
                <a:cubicBezTo>
                  <a:pt x="5132608" y="2194506"/>
                  <a:pt x="5154833" y="2199332"/>
                  <a:pt x="5173883" y="2208984"/>
                </a:cubicBezTo>
                <a:cubicBezTo>
                  <a:pt x="5192933" y="2218636"/>
                  <a:pt x="5207792" y="2232860"/>
                  <a:pt x="5218460" y="2251656"/>
                </a:cubicBezTo>
                <a:cubicBezTo>
                  <a:pt x="5229128" y="2270452"/>
                  <a:pt x="5234462" y="2293566"/>
                  <a:pt x="5234462" y="2320998"/>
                </a:cubicBezTo>
                <a:cubicBezTo>
                  <a:pt x="5234462" y="2347922"/>
                  <a:pt x="5229128" y="2370909"/>
                  <a:pt x="5218460" y="2389959"/>
                </a:cubicBezTo>
                <a:cubicBezTo>
                  <a:pt x="5207792" y="2409009"/>
                  <a:pt x="5192933" y="2423360"/>
                  <a:pt x="5173883" y="2433012"/>
                </a:cubicBezTo>
                <a:cubicBezTo>
                  <a:pt x="5154833" y="2442664"/>
                  <a:pt x="5132608" y="2447490"/>
                  <a:pt x="5107208" y="2447490"/>
                </a:cubicBezTo>
                <a:lnTo>
                  <a:pt x="5031770" y="2447490"/>
                </a:lnTo>
                <a:close/>
                <a:moveTo>
                  <a:pt x="3812570" y="2192982"/>
                </a:moveTo>
                <a:lnTo>
                  <a:pt x="3878102" y="2192982"/>
                </a:lnTo>
                <a:cubicBezTo>
                  <a:pt x="3902994" y="2192982"/>
                  <a:pt x="3921408" y="2198570"/>
                  <a:pt x="3933347" y="2209746"/>
                </a:cubicBezTo>
                <a:cubicBezTo>
                  <a:pt x="3945285" y="2220922"/>
                  <a:pt x="3951254" y="2236162"/>
                  <a:pt x="3951254" y="2255466"/>
                </a:cubicBezTo>
                <a:cubicBezTo>
                  <a:pt x="3951254" y="2274770"/>
                  <a:pt x="3945285" y="2290010"/>
                  <a:pt x="3933347" y="2301186"/>
                </a:cubicBezTo>
                <a:cubicBezTo>
                  <a:pt x="3921408" y="2312362"/>
                  <a:pt x="3902994" y="2317950"/>
                  <a:pt x="3878102" y="2317950"/>
                </a:cubicBezTo>
                <a:lnTo>
                  <a:pt x="3812570" y="2317950"/>
                </a:lnTo>
                <a:close/>
                <a:moveTo>
                  <a:pt x="9665491" y="2187648"/>
                </a:moveTo>
                <a:cubicBezTo>
                  <a:pt x="9682763" y="2187648"/>
                  <a:pt x="9698511" y="2190696"/>
                  <a:pt x="9712735" y="2196792"/>
                </a:cubicBezTo>
                <a:cubicBezTo>
                  <a:pt x="9726959" y="2202888"/>
                  <a:pt x="9739532" y="2211651"/>
                  <a:pt x="9750454" y="2223081"/>
                </a:cubicBezTo>
                <a:cubicBezTo>
                  <a:pt x="9761376" y="2234511"/>
                  <a:pt x="9769885" y="2248481"/>
                  <a:pt x="9775981" y="2264991"/>
                </a:cubicBezTo>
                <a:cubicBezTo>
                  <a:pt x="9782077" y="2281501"/>
                  <a:pt x="9785125" y="2300170"/>
                  <a:pt x="9785125" y="2320998"/>
                </a:cubicBezTo>
                <a:cubicBezTo>
                  <a:pt x="9785125" y="2341826"/>
                  <a:pt x="9782077" y="2360495"/>
                  <a:pt x="9775981" y="2377005"/>
                </a:cubicBezTo>
                <a:cubicBezTo>
                  <a:pt x="9769885" y="2393515"/>
                  <a:pt x="9761376" y="2407485"/>
                  <a:pt x="9750454" y="2418915"/>
                </a:cubicBezTo>
                <a:cubicBezTo>
                  <a:pt x="9739532" y="2430345"/>
                  <a:pt x="9726832" y="2439108"/>
                  <a:pt x="9712354" y="2445204"/>
                </a:cubicBezTo>
                <a:cubicBezTo>
                  <a:pt x="9697876" y="2451300"/>
                  <a:pt x="9682001" y="2454348"/>
                  <a:pt x="9664729" y="2454348"/>
                </a:cubicBezTo>
                <a:cubicBezTo>
                  <a:pt x="9647965" y="2454348"/>
                  <a:pt x="9632471" y="2451300"/>
                  <a:pt x="9618247" y="2445204"/>
                </a:cubicBezTo>
                <a:cubicBezTo>
                  <a:pt x="9604023" y="2439108"/>
                  <a:pt x="9591450" y="2430345"/>
                  <a:pt x="9580528" y="2418915"/>
                </a:cubicBezTo>
                <a:cubicBezTo>
                  <a:pt x="9569606" y="2407485"/>
                  <a:pt x="9561097" y="2393515"/>
                  <a:pt x="9555001" y="2377005"/>
                </a:cubicBezTo>
                <a:cubicBezTo>
                  <a:pt x="9548905" y="2360495"/>
                  <a:pt x="9545857" y="2341826"/>
                  <a:pt x="9545857" y="2320998"/>
                </a:cubicBezTo>
                <a:cubicBezTo>
                  <a:pt x="9545857" y="2300170"/>
                  <a:pt x="9548905" y="2281501"/>
                  <a:pt x="9555001" y="2264991"/>
                </a:cubicBezTo>
                <a:cubicBezTo>
                  <a:pt x="9561097" y="2248481"/>
                  <a:pt x="9569606" y="2234511"/>
                  <a:pt x="9580528" y="2223081"/>
                </a:cubicBezTo>
                <a:cubicBezTo>
                  <a:pt x="9591450" y="2211651"/>
                  <a:pt x="9604150" y="2202888"/>
                  <a:pt x="9618628" y="2196792"/>
                </a:cubicBezTo>
                <a:cubicBezTo>
                  <a:pt x="9633106" y="2190696"/>
                  <a:pt x="9648727" y="2187648"/>
                  <a:pt x="9665491" y="2187648"/>
                </a:cubicBezTo>
                <a:close/>
                <a:moveTo>
                  <a:pt x="7684291" y="2187648"/>
                </a:moveTo>
                <a:cubicBezTo>
                  <a:pt x="7701563" y="2187648"/>
                  <a:pt x="7717311" y="2190696"/>
                  <a:pt x="7731535" y="2196792"/>
                </a:cubicBezTo>
                <a:cubicBezTo>
                  <a:pt x="7745759" y="2202888"/>
                  <a:pt x="7758332" y="2211651"/>
                  <a:pt x="7769254" y="2223081"/>
                </a:cubicBezTo>
                <a:cubicBezTo>
                  <a:pt x="7780176" y="2234511"/>
                  <a:pt x="7788685" y="2248481"/>
                  <a:pt x="7794781" y="2264991"/>
                </a:cubicBezTo>
                <a:cubicBezTo>
                  <a:pt x="7800877" y="2281501"/>
                  <a:pt x="7803925" y="2300170"/>
                  <a:pt x="7803925" y="2320998"/>
                </a:cubicBezTo>
                <a:cubicBezTo>
                  <a:pt x="7803925" y="2341826"/>
                  <a:pt x="7800877" y="2360495"/>
                  <a:pt x="7794781" y="2377005"/>
                </a:cubicBezTo>
                <a:cubicBezTo>
                  <a:pt x="7788685" y="2393515"/>
                  <a:pt x="7780176" y="2407485"/>
                  <a:pt x="7769254" y="2418915"/>
                </a:cubicBezTo>
                <a:cubicBezTo>
                  <a:pt x="7758332" y="2430345"/>
                  <a:pt x="7745632" y="2439108"/>
                  <a:pt x="7731154" y="2445204"/>
                </a:cubicBezTo>
                <a:cubicBezTo>
                  <a:pt x="7716676" y="2451300"/>
                  <a:pt x="7700801" y="2454348"/>
                  <a:pt x="7683529" y="2454348"/>
                </a:cubicBezTo>
                <a:cubicBezTo>
                  <a:pt x="7666765" y="2454348"/>
                  <a:pt x="7651271" y="2451300"/>
                  <a:pt x="7637047" y="2445204"/>
                </a:cubicBezTo>
                <a:cubicBezTo>
                  <a:pt x="7622823" y="2439108"/>
                  <a:pt x="7610250" y="2430345"/>
                  <a:pt x="7599328" y="2418915"/>
                </a:cubicBezTo>
                <a:cubicBezTo>
                  <a:pt x="7588406" y="2407485"/>
                  <a:pt x="7579897" y="2393515"/>
                  <a:pt x="7573801" y="2377005"/>
                </a:cubicBezTo>
                <a:cubicBezTo>
                  <a:pt x="7567705" y="2360495"/>
                  <a:pt x="7564657" y="2341826"/>
                  <a:pt x="7564657" y="2320998"/>
                </a:cubicBezTo>
                <a:cubicBezTo>
                  <a:pt x="7564657" y="2300170"/>
                  <a:pt x="7567705" y="2281501"/>
                  <a:pt x="7573801" y="2264991"/>
                </a:cubicBezTo>
                <a:cubicBezTo>
                  <a:pt x="7579897" y="2248481"/>
                  <a:pt x="7588406" y="2234511"/>
                  <a:pt x="7599328" y="2223081"/>
                </a:cubicBezTo>
                <a:cubicBezTo>
                  <a:pt x="7610250" y="2211651"/>
                  <a:pt x="7622950" y="2202888"/>
                  <a:pt x="7637428" y="2196792"/>
                </a:cubicBezTo>
                <a:cubicBezTo>
                  <a:pt x="7651906" y="2190696"/>
                  <a:pt x="7667527" y="2187648"/>
                  <a:pt x="7684291" y="2187648"/>
                </a:cubicBezTo>
                <a:close/>
                <a:moveTo>
                  <a:pt x="4483892" y="2187648"/>
                </a:moveTo>
                <a:cubicBezTo>
                  <a:pt x="4501164" y="2187648"/>
                  <a:pt x="4516912" y="2190696"/>
                  <a:pt x="4531136" y="2196792"/>
                </a:cubicBezTo>
                <a:cubicBezTo>
                  <a:pt x="4545360" y="2202888"/>
                  <a:pt x="4557933" y="2211651"/>
                  <a:pt x="4568855" y="2223081"/>
                </a:cubicBezTo>
                <a:cubicBezTo>
                  <a:pt x="4579777" y="2234511"/>
                  <a:pt x="4588286" y="2248481"/>
                  <a:pt x="4594382" y="2264991"/>
                </a:cubicBezTo>
                <a:cubicBezTo>
                  <a:pt x="4600478" y="2281501"/>
                  <a:pt x="4603526" y="2300170"/>
                  <a:pt x="4603526" y="2320998"/>
                </a:cubicBezTo>
                <a:cubicBezTo>
                  <a:pt x="4603526" y="2341826"/>
                  <a:pt x="4600478" y="2360495"/>
                  <a:pt x="4594382" y="2377005"/>
                </a:cubicBezTo>
                <a:cubicBezTo>
                  <a:pt x="4588286" y="2393515"/>
                  <a:pt x="4579777" y="2407485"/>
                  <a:pt x="4568855" y="2418915"/>
                </a:cubicBezTo>
                <a:cubicBezTo>
                  <a:pt x="4557933" y="2430345"/>
                  <a:pt x="4545233" y="2439108"/>
                  <a:pt x="4530755" y="2445204"/>
                </a:cubicBezTo>
                <a:cubicBezTo>
                  <a:pt x="4516277" y="2451300"/>
                  <a:pt x="4500402" y="2454348"/>
                  <a:pt x="4483130" y="2454348"/>
                </a:cubicBezTo>
                <a:cubicBezTo>
                  <a:pt x="4466366" y="2454348"/>
                  <a:pt x="4450872" y="2451300"/>
                  <a:pt x="4436648" y="2445204"/>
                </a:cubicBezTo>
                <a:cubicBezTo>
                  <a:pt x="4422424" y="2439108"/>
                  <a:pt x="4409851" y="2430345"/>
                  <a:pt x="4398929" y="2418915"/>
                </a:cubicBezTo>
                <a:cubicBezTo>
                  <a:pt x="4388007" y="2407485"/>
                  <a:pt x="4379498" y="2393515"/>
                  <a:pt x="4373402" y="2377005"/>
                </a:cubicBezTo>
                <a:cubicBezTo>
                  <a:pt x="4367306" y="2360495"/>
                  <a:pt x="4364258" y="2341826"/>
                  <a:pt x="4364258" y="2320998"/>
                </a:cubicBezTo>
                <a:cubicBezTo>
                  <a:pt x="4364258" y="2300170"/>
                  <a:pt x="4367306" y="2281501"/>
                  <a:pt x="4373402" y="2264991"/>
                </a:cubicBezTo>
                <a:cubicBezTo>
                  <a:pt x="4379498" y="2248481"/>
                  <a:pt x="4388007" y="2234511"/>
                  <a:pt x="4398929" y="2223081"/>
                </a:cubicBezTo>
                <a:cubicBezTo>
                  <a:pt x="4409851" y="2211651"/>
                  <a:pt x="4422551" y="2202888"/>
                  <a:pt x="4437028" y="2196792"/>
                </a:cubicBezTo>
                <a:cubicBezTo>
                  <a:pt x="4451507" y="2190696"/>
                  <a:pt x="4467128" y="2187648"/>
                  <a:pt x="4483892" y="2187648"/>
                </a:cubicBezTo>
                <a:close/>
                <a:moveTo>
                  <a:pt x="12328353" y="2070972"/>
                </a:moveTo>
                <a:cubicBezTo>
                  <a:pt x="12785645" y="2070972"/>
                  <a:pt x="13156353" y="2441680"/>
                  <a:pt x="13156353" y="2898972"/>
                </a:cubicBezTo>
                <a:cubicBezTo>
                  <a:pt x="13156353" y="3356264"/>
                  <a:pt x="12785645" y="3726972"/>
                  <a:pt x="12328353" y="3726972"/>
                </a:cubicBezTo>
                <a:cubicBezTo>
                  <a:pt x="11871061" y="3726972"/>
                  <a:pt x="11500353" y="3356264"/>
                  <a:pt x="11500353" y="2898972"/>
                </a:cubicBezTo>
                <a:cubicBezTo>
                  <a:pt x="11500353" y="2441680"/>
                  <a:pt x="11871061" y="2070972"/>
                  <a:pt x="12328353" y="2070972"/>
                </a:cubicBezTo>
                <a:close/>
                <a:moveTo>
                  <a:pt x="10871737" y="2054298"/>
                </a:moveTo>
                <a:lnTo>
                  <a:pt x="11051569" y="2054298"/>
                </a:lnTo>
                <a:lnTo>
                  <a:pt x="11051569" y="2587698"/>
                </a:lnTo>
                <a:lnTo>
                  <a:pt x="10871737" y="2587698"/>
                </a:lnTo>
                <a:close/>
                <a:moveTo>
                  <a:pt x="10437397" y="2054298"/>
                </a:moveTo>
                <a:lnTo>
                  <a:pt x="10614181" y="2054298"/>
                </a:lnTo>
                <a:lnTo>
                  <a:pt x="10847353" y="2587698"/>
                </a:lnTo>
                <a:lnTo>
                  <a:pt x="10661425" y="2587698"/>
                </a:lnTo>
                <a:lnTo>
                  <a:pt x="10625694" y="2494734"/>
                </a:lnTo>
                <a:lnTo>
                  <a:pt x="10422836" y="2494734"/>
                </a:lnTo>
                <a:lnTo>
                  <a:pt x="10387104" y="2587698"/>
                </a:lnTo>
                <a:lnTo>
                  <a:pt x="10204225" y="2587698"/>
                </a:lnTo>
                <a:close/>
                <a:moveTo>
                  <a:pt x="8850151" y="2054298"/>
                </a:moveTo>
                <a:lnTo>
                  <a:pt x="8850151" y="2193744"/>
                </a:lnTo>
                <a:lnTo>
                  <a:pt x="9006361" y="2193744"/>
                </a:lnTo>
                <a:lnTo>
                  <a:pt x="9006361" y="2587698"/>
                </a:lnTo>
                <a:lnTo>
                  <a:pt x="9186193" y="2587698"/>
                </a:lnTo>
                <a:lnTo>
                  <a:pt x="9186193" y="2193744"/>
                </a:lnTo>
                <a:lnTo>
                  <a:pt x="9342403" y="2193744"/>
                </a:lnTo>
                <a:lnTo>
                  <a:pt x="9342403" y="2054298"/>
                </a:lnTo>
                <a:close/>
                <a:moveTo>
                  <a:pt x="8052337" y="2054298"/>
                </a:moveTo>
                <a:lnTo>
                  <a:pt x="8052337" y="2587698"/>
                </a:lnTo>
                <a:lnTo>
                  <a:pt x="8227597" y="2587698"/>
                </a:lnTo>
                <a:lnTo>
                  <a:pt x="8227597" y="2345151"/>
                </a:lnTo>
                <a:lnTo>
                  <a:pt x="8430289" y="2587698"/>
                </a:lnTo>
                <a:lnTo>
                  <a:pt x="8578117" y="2587698"/>
                </a:lnTo>
                <a:lnTo>
                  <a:pt x="8578117" y="2054298"/>
                </a:lnTo>
                <a:lnTo>
                  <a:pt x="8402857" y="2054298"/>
                </a:lnTo>
                <a:lnTo>
                  <a:pt x="8402857" y="2296845"/>
                </a:lnTo>
                <a:lnTo>
                  <a:pt x="8200165" y="2054298"/>
                </a:lnTo>
                <a:close/>
                <a:moveTo>
                  <a:pt x="7137937" y="2054298"/>
                </a:moveTo>
                <a:lnTo>
                  <a:pt x="7137937" y="2587698"/>
                </a:lnTo>
                <a:lnTo>
                  <a:pt x="7317769" y="2587698"/>
                </a:lnTo>
                <a:lnTo>
                  <a:pt x="7317769" y="2054298"/>
                </a:lnTo>
                <a:close/>
                <a:moveTo>
                  <a:pt x="6602252" y="2054298"/>
                </a:moveTo>
                <a:lnTo>
                  <a:pt x="6602252" y="2193744"/>
                </a:lnTo>
                <a:lnTo>
                  <a:pt x="6758461" y="2193744"/>
                </a:lnTo>
                <a:lnTo>
                  <a:pt x="6758461" y="2587698"/>
                </a:lnTo>
                <a:lnTo>
                  <a:pt x="6938293" y="2587698"/>
                </a:lnTo>
                <a:lnTo>
                  <a:pt x="6938293" y="2193744"/>
                </a:lnTo>
                <a:lnTo>
                  <a:pt x="7094503" y="2193744"/>
                </a:lnTo>
                <a:lnTo>
                  <a:pt x="7094503" y="2054298"/>
                </a:lnTo>
                <a:close/>
                <a:moveTo>
                  <a:pt x="5476016" y="2054298"/>
                </a:moveTo>
                <a:lnTo>
                  <a:pt x="5476016" y="2347668"/>
                </a:lnTo>
                <a:cubicBezTo>
                  <a:pt x="5476016" y="2427424"/>
                  <a:pt x="5498876" y="2489400"/>
                  <a:pt x="5544596" y="2533596"/>
                </a:cubicBezTo>
                <a:cubicBezTo>
                  <a:pt x="5590316" y="2577792"/>
                  <a:pt x="5654070" y="2599890"/>
                  <a:pt x="5735858" y="2599890"/>
                </a:cubicBezTo>
                <a:cubicBezTo>
                  <a:pt x="5817646" y="2599890"/>
                  <a:pt x="5881400" y="2577792"/>
                  <a:pt x="5927120" y="2533596"/>
                </a:cubicBezTo>
                <a:cubicBezTo>
                  <a:pt x="5972840" y="2489400"/>
                  <a:pt x="5995700" y="2427424"/>
                  <a:pt x="5995700" y="2347668"/>
                </a:cubicBezTo>
                <a:lnTo>
                  <a:pt x="5995700" y="2054298"/>
                </a:lnTo>
                <a:lnTo>
                  <a:pt x="5818916" y="2054298"/>
                </a:lnTo>
                <a:lnTo>
                  <a:pt x="5818916" y="2342334"/>
                </a:lnTo>
                <a:cubicBezTo>
                  <a:pt x="5818916" y="2382974"/>
                  <a:pt x="5811677" y="2411803"/>
                  <a:pt x="5797199" y="2428821"/>
                </a:cubicBezTo>
                <a:cubicBezTo>
                  <a:pt x="5782721" y="2445839"/>
                  <a:pt x="5762782" y="2454348"/>
                  <a:pt x="5737382" y="2454348"/>
                </a:cubicBezTo>
                <a:cubicBezTo>
                  <a:pt x="5712490" y="2454348"/>
                  <a:pt x="5692678" y="2445839"/>
                  <a:pt x="5677946" y="2428821"/>
                </a:cubicBezTo>
                <a:cubicBezTo>
                  <a:pt x="5663213" y="2411803"/>
                  <a:pt x="5655848" y="2382974"/>
                  <a:pt x="5655848" y="2342334"/>
                </a:cubicBezTo>
                <a:lnTo>
                  <a:pt x="5655848" y="2054298"/>
                </a:lnTo>
                <a:close/>
                <a:moveTo>
                  <a:pt x="4851937" y="2054298"/>
                </a:moveTo>
                <a:lnTo>
                  <a:pt x="4851937" y="2587698"/>
                </a:lnTo>
                <a:lnTo>
                  <a:pt x="5114828" y="2587698"/>
                </a:lnTo>
                <a:cubicBezTo>
                  <a:pt x="5174264" y="2587698"/>
                  <a:pt x="5226588" y="2576903"/>
                  <a:pt x="5271800" y="2555313"/>
                </a:cubicBezTo>
                <a:cubicBezTo>
                  <a:pt x="5317012" y="2533723"/>
                  <a:pt x="5352318" y="2502989"/>
                  <a:pt x="5377718" y="2463111"/>
                </a:cubicBezTo>
                <a:cubicBezTo>
                  <a:pt x="5403117" y="2423233"/>
                  <a:pt x="5415818" y="2375862"/>
                  <a:pt x="5415818" y="2320998"/>
                </a:cubicBezTo>
                <a:cubicBezTo>
                  <a:pt x="5415818" y="2265626"/>
                  <a:pt x="5403117" y="2218128"/>
                  <a:pt x="5377718" y="2178504"/>
                </a:cubicBezTo>
                <a:cubicBezTo>
                  <a:pt x="5352318" y="2138880"/>
                  <a:pt x="5317012" y="2108273"/>
                  <a:pt x="5271800" y="2086683"/>
                </a:cubicBezTo>
                <a:cubicBezTo>
                  <a:pt x="5226588" y="2065093"/>
                  <a:pt x="5174264" y="2054298"/>
                  <a:pt x="5114828" y="2054298"/>
                </a:cubicBezTo>
                <a:close/>
                <a:moveTo>
                  <a:pt x="3632738" y="2054298"/>
                </a:moveTo>
                <a:lnTo>
                  <a:pt x="3632738" y="2587698"/>
                </a:lnTo>
                <a:lnTo>
                  <a:pt x="3812570" y="2587698"/>
                </a:lnTo>
                <a:lnTo>
                  <a:pt x="3812570" y="2453586"/>
                </a:lnTo>
                <a:lnTo>
                  <a:pt x="3861556" y="2453586"/>
                </a:lnTo>
                <a:lnTo>
                  <a:pt x="3952016" y="2587698"/>
                </a:lnTo>
                <a:lnTo>
                  <a:pt x="4144040" y="2587698"/>
                </a:lnTo>
                <a:lnTo>
                  <a:pt x="4031831" y="2423254"/>
                </a:lnTo>
                <a:lnTo>
                  <a:pt x="4044385" y="2416843"/>
                </a:lnTo>
                <a:cubicBezTo>
                  <a:pt x="4068531" y="2402413"/>
                  <a:pt x="4088032" y="2384054"/>
                  <a:pt x="4102892" y="2361765"/>
                </a:cubicBezTo>
                <a:cubicBezTo>
                  <a:pt x="4122704" y="2332047"/>
                  <a:pt x="4132609" y="2296614"/>
                  <a:pt x="4132609" y="2255466"/>
                </a:cubicBezTo>
                <a:cubicBezTo>
                  <a:pt x="4132609" y="2193490"/>
                  <a:pt x="4111274" y="2144468"/>
                  <a:pt x="4068602" y="2108400"/>
                </a:cubicBezTo>
                <a:cubicBezTo>
                  <a:pt x="4025930" y="2072332"/>
                  <a:pt x="3963700" y="2054298"/>
                  <a:pt x="3881912" y="2054298"/>
                </a:cubicBezTo>
                <a:close/>
                <a:moveTo>
                  <a:pt x="3097051" y="2054298"/>
                </a:moveTo>
                <a:lnTo>
                  <a:pt x="3097051" y="2193744"/>
                </a:lnTo>
                <a:lnTo>
                  <a:pt x="3253262" y="2193744"/>
                </a:lnTo>
                <a:lnTo>
                  <a:pt x="3253262" y="2587698"/>
                </a:lnTo>
                <a:lnTo>
                  <a:pt x="3433094" y="2587698"/>
                </a:lnTo>
                <a:lnTo>
                  <a:pt x="3433094" y="2193744"/>
                </a:lnTo>
                <a:lnTo>
                  <a:pt x="3589304" y="2193744"/>
                </a:lnTo>
                <a:lnTo>
                  <a:pt x="3589304" y="2054298"/>
                </a:lnTo>
                <a:close/>
                <a:moveTo>
                  <a:pt x="2527838" y="2054298"/>
                </a:moveTo>
                <a:lnTo>
                  <a:pt x="2527838" y="2587698"/>
                </a:lnTo>
                <a:lnTo>
                  <a:pt x="2703098" y="2587698"/>
                </a:lnTo>
                <a:lnTo>
                  <a:pt x="2703098" y="2345151"/>
                </a:lnTo>
                <a:lnTo>
                  <a:pt x="2905790" y="2587698"/>
                </a:lnTo>
                <a:lnTo>
                  <a:pt x="3053618" y="2587698"/>
                </a:lnTo>
                <a:lnTo>
                  <a:pt x="3053618" y="2054298"/>
                </a:lnTo>
                <a:lnTo>
                  <a:pt x="2878358" y="2054298"/>
                </a:lnTo>
                <a:lnTo>
                  <a:pt x="2878358" y="2296845"/>
                </a:lnTo>
                <a:lnTo>
                  <a:pt x="2675666" y="2054298"/>
                </a:lnTo>
                <a:close/>
                <a:moveTo>
                  <a:pt x="2261138" y="2054298"/>
                </a:moveTo>
                <a:lnTo>
                  <a:pt x="2261138" y="2587698"/>
                </a:lnTo>
                <a:lnTo>
                  <a:pt x="2440970" y="2587698"/>
                </a:lnTo>
                <a:lnTo>
                  <a:pt x="2440970" y="2054298"/>
                </a:lnTo>
                <a:close/>
                <a:moveTo>
                  <a:pt x="9665491" y="2042106"/>
                </a:moveTo>
                <a:cubicBezTo>
                  <a:pt x="9709179" y="2042106"/>
                  <a:pt x="9749311" y="2048964"/>
                  <a:pt x="9785887" y="2062680"/>
                </a:cubicBezTo>
                <a:cubicBezTo>
                  <a:pt x="9822463" y="2076396"/>
                  <a:pt x="9854086" y="2095954"/>
                  <a:pt x="9880756" y="2121354"/>
                </a:cubicBezTo>
                <a:cubicBezTo>
                  <a:pt x="9907426" y="2146754"/>
                  <a:pt x="9928381" y="2176218"/>
                  <a:pt x="9943621" y="2209746"/>
                </a:cubicBezTo>
                <a:cubicBezTo>
                  <a:pt x="9958861" y="2243274"/>
                  <a:pt x="9966481" y="2280358"/>
                  <a:pt x="9966481" y="2320998"/>
                </a:cubicBezTo>
                <a:cubicBezTo>
                  <a:pt x="9966481" y="2361130"/>
                  <a:pt x="9958988" y="2398214"/>
                  <a:pt x="9944002" y="2432250"/>
                </a:cubicBezTo>
                <a:lnTo>
                  <a:pt x="9926546" y="2456900"/>
                </a:lnTo>
                <a:lnTo>
                  <a:pt x="9877764" y="2380809"/>
                </a:lnTo>
                <a:cubicBezTo>
                  <a:pt x="9829243" y="2308988"/>
                  <a:pt x="9779040" y="2238398"/>
                  <a:pt x="9727211" y="2169094"/>
                </a:cubicBezTo>
                <a:lnTo>
                  <a:pt x="9629734" y="2045054"/>
                </a:lnTo>
                <a:close/>
                <a:moveTo>
                  <a:pt x="7684291" y="2042106"/>
                </a:moveTo>
                <a:cubicBezTo>
                  <a:pt x="7641111" y="2042106"/>
                  <a:pt x="7601106" y="2048964"/>
                  <a:pt x="7564276" y="2062680"/>
                </a:cubicBezTo>
                <a:cubicBezTo>
                  <a:pt x="7527446" y="2076396"/>
                  <a:pt x="7495696" y="2095954"/>
                  <a:pt x="7469026" y="2121354"/>
                </a:cubicBezTo>
                <a:cubicBezTo>
                  <a:pt x="7442356" y="2146754"/>
                  <a:pt x="7421401" y="2176218"/>
                  <a:pt x="7406161" y="2209746"/>
                </a:cubicBezTo>
                <a:cubicBezTo>
                  <a:pt x="7390921" y="2243274"/>
                  <a:pt x="7383301" y="2280358"/>
                  <a:pt x="7383301" y="2320998"/>
                </a:cubicBezTo>
                <a:cubicBezTo>
                  <a:pt x="7383301" y="2361130"/>
                  <a:pt x="7390794" y="2398214"/>
                  <a:pt x="7405780" y="2432250"/>
                </a:cubicBezTo>
                <a:cubicBezTo>
                  <a:pt x="7420766" y="2466286"/>
                  <a:pt x="7441721" y="2495877"/>
                  <a:pt x="7468645" y="2521023"/>
                </a:cubicBezTo>
                <a:cubicBezTo>
                  <a:pt x="7495569" y="2546169"/>
                  <a:pt x="7527446" y="2565600"/>
                  <a:pt x="7564276" y="2579316"/>
                </a:cubicBezTo>
                <a:cubicBezTo>
                  <a:pt x="7601106" y="2593032"/>
                  <a:pt x="7641111" y="2599890"/>
                  <a:pt x="7684291" y="2599890"/>
                </a:cubicBezTo>
                <a:cubicBezTo>
                  <a:pt x="7727979" y="2599890"/>
                  <a:pt x="7768111" y="2593032"/>
                  <a:pt x="7804687" y="2579316"/>
                </a:cubicBezTo>
                <a:cubicBezTo>
                  <a:pt x="7841263" y="2565600"/>
                  <a:pt x="7873013" y="2546169"/>
                  <a:pt x="7899937" y="2521023"/>
                </a:cubicBezTo>
                <a:cubicBezTo>
                  <a:pt x="7926861" y="2495877"/>
                  <a:pt x="7947816" y="2466286"/>
                  <a:pt x="7962802" y="2432250"/>
                </a:cubicBezTo>
                <a:cubicBezTo>
                  <a:pt x="7977788" y="2398214"/>
                  <a:pt x="7985281" y="2361130"/>
                  <a:pt x="7985281" y="2320998"/>
                </a:cubicBezTo>
                <a:cubicBezTo>
                  <a:pt x="7985281" y="2280358"/>
                  <a:pt x="7977661" y="2243274"/>
                  <a:pt x="7962421" y="2209746"/>
                </a:cubicBezTo>
                <a:cubicBezTo>
                  <a:pt x="7947181" y="2176218"/>
                  <a:pt x="7926226" y="2146754"/>
                  <a:pt x="7899556" y="2121354"/>
                </a:cubicBezTo>
                <a:cubicBezTo>
                  <a:pt x="7872886" y="2095954"/>
                  <a:pt x="7841263" y="2076396"/>
                  <a:pt x="7804687" y="2062680"/>
                </a:cubicBezTo>
                <a:cubicBezTo>
                  <a:pt x="7768111" y="2048964"/>
                  <a:pt x="7727979" y="2042106"/>
                  <a:pt x="7684291" y="2042106"/>
                </a:cubicBezTo>
                <a:close/>
                <a:moveTo>
                  <a:pt x="6356506" y="2042106"/>
                </a:moveTo>
                <a:cubicBezTo>
                  <a:pt x="6313835" y="2042106"/>
                  <a:pt x="6274337" y="2048837"/>
                  <a:pt x="6238016" y="2062299"/>
                </a:cubicBezTo>
                <a:cubicBezTo>
                  <a:pt x="6201693" y="2075761"/>
                  <a:pt x="6170197" y="2094938"/>
                  <a:pt x="6143528" y="2119830"/>
                </a:cubicBezTo>
                <a:cubicBezTo>
                  <a:pt x="6116857" y="2144722"/>
                  <a:pt x="6096157" y="2174186"/>
                  <a:pt x="6081425" y="2208222"/>
                </a:cubicBezTo>
                <a:cubicBezTo>
                  <a:pt x="6066692" y="2242258"/>
                  <a:pt x="6059327" y="2279850"/>
                  <a:pt x="6059327" y="2320998"/>
                </a:cubicBezTo>
                <a:cubicBezTo>
                  <a:pt x="6059327" y="2362146"/>
                  <a:pt x="6066692" y="2399738"/>
                  <a:pt x="6081425" y="2433774"/>
                </a:cubicBezTo>
                <a:cubicBezTo>
                  <a:pt x="6096157" y="2467810"/>
                  <a:pt x="6116857" y="2497274"/>
                  <a:pt x="6143528" y="2522166"/>
                </a:cubicBezTo>
                <a:cubicBezTo>
                  <a:pt x="6170197" y="2547058"/>
                  <a:pt x="6201693" y="2566235"/>
                  <a:pt x="6238016" y="2579697"/>
                </a:cubicBezTo>
                <a:cubicBezTo>
                  <a:pt x="6274337" y="2593159"/>
                  <a:pt x="6313835" y="2599890"/>
                  <a:pt x="6356506" y="2599890"/>
                </a:cubicBezTo>
                <a:cubicBezTo>
                  <a:pt x="6408830" y="2599890"/>
                  <a:pt x="6455185" y="2590619"/>
                  <a:pt x="6495572" y="2572077"/>
                </a:cubicBezTo>
                <a:cubicBezTo>
                  <a:pt x="6535957" y="2553535"/>
                  <a:pt x="6569359" y="2527246"/>
                  <a:pt x="6595775" y="2493210"/>
                </a:cubicBezTo>
                <a:lnTo>
                  <a:pt x="6482237" y="2391864"/>
                </a:lnTo>
                <a:cubicBezTo>
                  <a:pt x="6466489" y="2411676"/>
                  <a:pt x="6449090" y="2427043"/>
                  <a:pt x="6430039" y="2437965"/>
                </a:cubicBezTo>
                <a:cubicBezTo>
                  <a:pt x="6410989" y="2448887"/>
                  <a:pt x="6389527" y="2454348"/>
                  <a:pt x="6365650" y="2454348"/>
                </a:cubicBezTo>
                <a:cubicBezTo>
                  <a:pt x="6346854" y="2454348"/>
                  <a:pt x="6329836" y="2451300"/>
                  <a:pt x="6314596" y="2445204"/>
                </a:cubicBezTo>
                <a:cubicBezTo>
                  <a:pt x="6299356" y="2439108"/>
                  <a:pt x="6286276" y="2430218"/>
                  <a:pt x="6275353" y="2418534"/>
                </a:cubicBezTo>
                <a:cubicBezTo>
                  <a:pt x="6264431" y="2406850"/>
                  <a:pt x="6255922" y="2392753"/>
                  <a:pt x="6249827" y="2376243"/>
                </a:cubicBezTo>
                <a:cubicBezTo>
                  <a:pt x="6243730" y="2359733"/>
                  <a:pt x="6240683" y="2341318"/>
                  <a:pt x="6240683" y="2320998"/>
                </a:cubicBezTo>
                <a:cubicBezTo>
                  <a:pt x="6240683" y="2300678"/>
                  <a:pt x="6243730" y="2282263"/>
                  <a:pt x="6249827" y="2265753"/>
                </a:cubicBezTo>
                <a:cubicBezTo>
                  <a:pt x="6255922" y="2249243"/>
                  <a:pt x="6264431" y="2235146"/>
                  <a:pt x="6275353" y="2223462"/>
                </a:cubicBezTo>
                <a:cubicBezTo>
                  <a:pt x="6286276" y="2211778"/>
                  <a:pt x="6299356" y="2202888"/>
                  <a:pt x="6314596" y="2196792"/>
                </a:cubicBezTo>
                <a:cubicBezTo>
                  <a:pt x="6329836" y="2190696"/>
                  <a:pt x="6346854" y="2187648"/>
                  <a:pt x="6365650" y="2187648"/>
                </a:cubicBezTo>
                <a:cubicBezTo>
                  <a:pt x="6389527" y="2187648"/>
                  <a:pt x="6410989" y="2193109"/>
                  <a:pt x="6430039" y="2204031"/>
                </a:cubicBezTo>
                <a:cubicBezTo>
                  <a:pt x="6449090" y="2214953"/>
                  <a:pt x="6466489" y="2230320"/>
                  <a:pt x="6482237" y="2250132"/>
                </a:cubicBezTo>
                <a:lnTo>
                  <a:pt x="6595775" y="2148786"/>
                </a:lnTo>
                <a:cubicBezTo>
                  <a:pt x="6569359" y="2114242"/>
                  <a:pt x="6535957" y="2087826"/>
                  <a:pt x="6495572" y="2069538"/>
                </a:cubicBezTo>
                <a:cubicBezTo>
                  <a:pt x="6455185" y="2051250"/>
                  <a:pt x="6408830" y="2042106"/>
                  <a:pt x="6356506" y="2042106"/>
                </a:cubicBezTo>
                <a:close/>
                <a:moveTo>
                  <a:pt x="4483892" y="2042106"/>
                </a:moveTo>
                <a:cubicBezTo>
                  <a:pt x="4440712" y="2042106"/>
                  <a:pt x="4400707" y="2048964"/>
                  <a:pt x="4363876" y="2062680"/>
                </a:cubicBezTo>
                <a:cubicBezTo>
                  <a:pt x="4327047" y="2076396"/>
                  <a:pt x="4295297" y="2095954"/>
                  <a:pt x="4268627" y="2121354"/>
                </a:cubicBezTo>
                <a:cubicBezTo>
                  <a:pt x="4241957" y="2146754"/>
                  <a:pt x="4221002" y="2176218"/>
                  <a:pt x="4205762" y="2209746"/>
                </a:cubicBezTo>
                <a:cubicBezTo>
                  <a:pt x="4190522" y="2243274"/>
                  <a:pt x="4182902" y="2280358"/>
                  <a:pt x="4182902" y="2320998"/>
                </a:cubicBezTo>
                <a:cubicBezTo>
                  <a:pt x="4182902" y="2361130"/>
                  <a:pt x="4190394" y="2398214"/>
                  <a:pt x="4205381" y="2432250"/>
                </a:cubicBezTo>
                <a:cubicBezTo>
                  <a:pt x="4220366" y="2466286"/>
                  <a:pt x="4241322" y="2495877"/>
                  <a:pt x="4268246" y="2521023"/>
                </a:cubicBezTo>
                <a:cubicBezTo>
                  <a:pt x="4295170" y="2546169"/>
                  <a:pt x="4327047" y="2565600"/>
                  <a:pt x="4363876" y="2579316"/>
                </a:cubicBezTo>
                <a:cubicBezTo>
                  <a:pt x="4400707" y="2593032"/>
                  <a:pt x="4440712" y="2599890"/>
                  <a:pt x="4483892" y="2599890"/>
                </a:cubicBezTo>
                <a:cubicBezTo>
                  <a:pt x="4527579" y="2599890"/>
                  <a:pt x="4567712" y="2593032"/>
                  <a:pt x="4604287" y="2579316"/>
                </a:cubicBezTo>
                <a:cubicBezTo>
                  <a:pt x="4640864" y="2565600"/>
                  <a:pt x="4672614" y="2546169"/>
                  <a:pt x="4699538" y="2521023"/>
                </a:cubicBezTo>
                <a:cubicBezTo>
                  <a:pt x="4726462" y="2495877"/>
                  <a:pt x="4747417" y="2466286"/>
                  <a:pt x="4762403" y="2432250"/>
                </a:cubicBezTo>
                <a:cubicBezTo>
                  <a:pt x="4777389" y="2398214"/>
                  <a:pt x="4784881" y="2361130"/>
                  <a:pt x="4784881" y="2320998"/>
                </a:cubicBezTo>
                <a:cubicBezTo>
                  <a:pt x="4784881" y="2280358"/>
                  <a:pt x="4777262" y="2243274"/>
                  <a:pt x="4762022" y="2209746"/>
                </a:cubicBezTo>
                <a:cubicBezTo>
                  <a:pt x="4746782" y="2176218"/>
                  <a:pt x="4725827" y="2146754"/>
                  <a:pt x="4699156" y="2121354"/>
                </a:cubicBezTo>
                <a:cubicBezTo>
                  <a:pt x="4672487" y="2095954"/>
                  <a:pt x="4640864" y="2076396"/>
                  <a:pt x="4604287" y="2062680"/>
                </a:cubicBezTo>
                <a:cubicBezTo>
                  <a:pt x="4567712" y="2048964"/>
                  <a:pt x="4527579" y="2042106"/>
                  <a:pt x="4483892" y="2042106"/>
                </a:cubicBezTo>
                <a:close/>
                <a:moveTo>
                  <a:pt x="5400000" y="0"/>
                </a:moveTo>
                <a:cubicBezTo>
                  <a:pt x="7077565" y="0"/>
                  <a:pt x="8576463" y="764964"/>
                  <a:pt x="9566902" y="1965099"/>
                </a:cubicBezTo>
                <a:lnTo>
                  <a:pt x="9629734" y="2045054"/>
                </a:lnTo>
                <a:lnTo>
                  <a:pt x="9603102" y="2047250"/>
                </a:lnTo>
                <a:cubicBezTo>
                  <a:pt x="9583100" y="2050679"/>
                  <a:pt x="9563891" y="2055822"/>
                  <a:pt x="9545476" y="2062680"/>
                </a:cubicBezTo>
                <a:cubicBezTo>
                  <a:pt x="9508646" y="2076396"/>
                  <a:pt x="9476896" y="2095954"/>
                  <a:pt x="9450226" y="2121354"/>
                </a:cubicBezTo>
                <a:cubicBezTo>
                  <a:pt x="9423556" y="2146754"/>
                  <a:pt x="9402601" y="2176218"/>
                  <a:pt x="9387361" y="2209746"/>
                </a:cubicBezTo>
                <a:cubicBezTo>
                  <a:pt x="9372121" y="2243274"/>
                  <a:pt x="9364501" y="2280358"/>
                  <a:pt x="9364501" y="2320998"/>
                </a:cubicBezTo>
                <a:cubicBezTo>
                  <a:pt x="9364501" y="2361130"/>
                  <a:pt x="9371994" y="2398214"/>
                  <a:pt x="9386980" y="2432250"/>
                </a:cubicBezTo>
                <a:cubicBezTo>
                  <a:pt x="9401966" y="2466286"/>
                  <a:pt x="9422921" y="2495877"/>
                  <a:pt x="9449845" y="2521023"/>
                </a:cubicBezTo>
                <a:cubicBezTo>
                  <a:pt x="9476769" y="2546169"/>
                  <a:pt x="9508646" y="2565600"/>
                  <a:pt x="9545476" y="2579316"/>
                </a:cubicBezTo>
                <a:cubicBezTo>
                  <a:pt x="9582306" y="2593032"/>
                  <a:pt x="9622311" y="2599890"/>
                  <a:pt x="9665491" y="2599890"/>
                </a:cubicBezTo>
                <a:cubicBezTo>
                  <a:pt x="9709179" y="2599890"/>
                  <a:pt x="9749311" y="2593032"/>
                  <a:pt x="9785887" y="2579316"/>
                </a:cubicBezTo>
                <a:cubicBezTo>
                  <a:pt x="9822463" y="2565600"/>
                  <a:pt x="9854213" y="2546169"/>
                  <a:pt x="9881137" y="2521023"/>
                </a:cubicBezTo>
                <a:lnTo>
                  <a:pt x="9926546" y="2456900"/>
                </a:lnTo>
                <a:lnTo>
                  <a:pt x="10018223" y="2599904"/>
                </a:lnTo>
                <a:cubicBezTo>
                  <a:pt x="10514318" y="3416367"/>
                  <a:pt x="10799999" y="4374821"/>
                  <a:pt x="10799999" y="5400000"/>
                </a:cubicBezTo>
                <a:cubicBezTo>
                  <a:pt x="10799999" y="8382338"/>
                  <a:pt x="8382337" y="10800000"/>
                  <a:pt x="5400000" y="10800000"/>
                </a:cubicBezTo>
                <a:cubicBezTo>
                  <a:pt x="2417662" y="10800000"/>
                  <a:pt x="0" y="8382338"/>
                  <a:pt x="0" y="5400000"/>
                </a:cubicBezTo>
                <a:cubicBezTo>
                  <a:pt x="0" y="2417662"/>
                  <a:pt x="2417662" y="0"/>
                  <a:pt x="540000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IN" sz="2800" dirty="0">
              <a:latin typeface="Montserrat Black" pitchFamily="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38902" y="5065171"/>
            <a:ext cx="36227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Montserrat Light" pitchFamily="2" charset="0"/>
              </a:rPr>
              <a:t>Presented by : </a:t>
            </a:r>
          </a:p>
          <a:p>
            <a:pPr algn="ctr"/>
            <a:r>
              <a:rPr lang="en-US" sz="2400" dirty="0" smtClean="0">
                <a:latin typeface="Montserrat Light" pitchFamily="2" charset="0"/>
              </a:rPr>
              <a:t>M.K.LINGESHWARMA</a:t>
            </a:r>
          </a:p>
          <a:p>
            <a:pPr algn="ctr"/>
            <a:r>
              <a:rPr lang="en-US" sz="2400" dirty="0" smtClean="0">
                <a:latin typeface="Montserrat Light" pitchFamily="2" charset="0"/>
              </a:rPr>
              <a:t>MCA - II</a:t>
            </a:r>
            <a:endParaRPr lang="en-IN" sz="2400" dirty="0">
              <a:latin typeface="Montserrat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328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95312" y="33307"/>
            <a:ext cx="1828800" cy="2109785"/>
            <a:chOff x="595312" y="33307"/>
            <a:chExt cx="1828800" cy="2109785"/>
          </a:xfrm>
        </p:grpSpPr>
        <p:pic>
          <p:nvPicPr>
            <p:cNvPr id="11" name="Picture 2" descr="The Foundation for your Design System - shadcn/ui">
              <a:hlinkClick r:id="rId2"/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65000" y1="59444" x2="65000" y2="5944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5312" y="33307"/>
              <a:ext cx="1828800" cy="182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TextBox 6"/>
            <p:cNvSpPr txBox="1"/>
            <p:nvPr/>
          </p:nvSpPr>
          <p:spPr>
            <a:xfrm>
              <a:off x="1005295" y="1773760"/>
              <a:ext cx="1008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SHADCN</a:t>
              </a:r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087370" y="350520"/>
            <a:ext cx="1383030" cy="1880919"/>
            <a:chOff x="3087370" y="350520"/>
            <a:chExt cx="1383030" cy="1880919"/>
          </a:xfrm>
        </p:grpSpPr>
        <p:pic>
          <p:nvPicPr>
            <p:cNvPr id="12" name="Picture 4" descr="React Bits - Sticker Peel">
              <a:hlinkClick r:id="rId5"/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7370" y="350520"/>
              <a:ext cx="1244661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/>
            <p:cNvSpPr txBox="1"/>
            <p:nvPr/>
          </p:nvSpPr>
          <p:spPr>
            <a:xfrm>
              <a:off x="3087370" y="1862107"/>
              <a:ext cx="13830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REACT BITS</a:t>
              </a:r>
              <a:endParaRPr lang="en-US" dirty="0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5430882" y="350520"/>
            <a:ext cx="1403033" cy="1760306"/>
            <a:chOff x="5430882" y="350520"/>
            <a:chExt cx="1403033" cy="1760306"/>
          </a:xfrm>
        </p:grpSpPr>
        <p:pic>
          <p:nvPicPr>
            <p:cNvPr id="13" name="Picture 6" descr="Magic UI · GitHub">
              <a:hlinkClick r:id="rId7"/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96741" y="350520"/>
              <a:ext cx="11430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22"/>
            <p:cNvSpPr txBox="1"/>
            <p:nvPr/>
          </p:nvSpPr>
          <p:spPr>
            <a:xfrm>
              <a:off x="5430882" y="1741494"/>
              <a:ext cx="14030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MAGIC UI</a:t>
              </a:r>
              <a:endParaRPr lang="en-US" dirty="0"/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7714680" y="362514"/>
            <a:ext cx="1434283" cy="1850992"/>
            <a:chOff x="7637145" y="376207"/>
            <a:chExt cx="1434283" cy="1850992"/>
          </a:xfrm>
        </p:grpSpPr>
        <p:pic>
          <p:nvPicPr>
            <p:cNvPr id="14" name="Picture 12" descr="Ant-design - Free vector icons on creazilla.com">
              <a:hlinkClick r:id="rId9"/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37145" y="376207"/>
              <a:ext cx="11430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7704227" y="1857867"/>
              <a:ext cx="13672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ANT DESIGN</a:t>
              </a:r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9611087" y="-12338"/>
            <a:ext cx="1828800" cy="2059111"/>
            <a:chOff x="9611087" y="-12338"/>
            <a:chExt cx="1828800" cy="2059111"/>
          </a:xfrm>
        </p:grpSpPr>
        <p:pic>
          <p:nvPicPr>
            <p:cNvPr id="15" name="Picture 14" descr="Chakra · GitHub">
              <a:hlinkClick r:id="rId11"/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59286" y1="37143" x2="59286" y2="37143"/>
                          <a14:foregroundMark x1="36071" y1="66429" x2="36071" y2="66429"/>
                          <a14:foregroundMark x1="35357" y1="37857" x2="35357" y2="37857"/>
                          <a14:foregroundMark x1="68571" y1="63929" x2="68571" y2="6392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11087" y="-12338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/>
            <p:cNvSpPr txBox="1"/>
            <p:nvPr/>
          </p:nvSpPr>
          <p:spPr>
            <a:xfrm>
              <a:off x="10021070" y="1677441"/>
              <a:ext cx="1008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CHAKRA</a:t>
              </a:r>
              <a:endParaRPr lang="en-US" dirty="0"/>
            </a:p>
          </p:txBody>
        </p:sp>
      </p:grpSp>
      <p:grpSp>
        <p:nvGrpSpPr>
          <p:cNvPr id="2049" name="Group 2048"/>
          <p:cNvGrpSpPr/>
          <p:nvPr/>
        </p:nvGrpSpPr>
        <p:grpSpPr>
          <a:xfrm>
            <a:off x="612775" y="2156357"/>
            <a:ext cx="1828800" cy="2070615"/>
            <a:chOff x="612775" y="2156357"/>
            <a:chExt cx="1828800" cy="2070615"/>
          </a:xfrm>
        </p:grpSpPr>
        <p:pic>
          <p:nvPicPr>
            <p:cNvPr id="16" name="Picture 16" descr="Pricing | Aceternity UI">
              <a:hlinkClick r:id="rId14"/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BEBA8EAE-BF5A-486C-A8C5-ECC9F3942E4B}">
                  <a14:imgProps xmlns:a14="http://schemas.microsoft.com/office/drawing/2010/main">
                    <a14:imgLayer r:embed="rId16">
                      <a14:imgEffect>
                        <a14:backgroundRemoval t="10000" b="90000" l="10000" r="90000">
                          <a14:foregroundMark x1="62207" y1="49609" x2="62207" y2="4960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2775" y="2156357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TextBox 25"/>
            <p:cNvSpPr txBox="1"/>
            <p:nvPr/>
          </p:nvSpPr>
          <p:spPr>
            <a:xfrm>
              <a:off x="791572" y="3857640"/>
              <a:ext cx="143628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ACETERITY</a:t>
              </a:r>
              <a:endParaRPr lang="en-US" dirty="0"/>
            </a:p>
          </p:txBody>
        </p:sp>
      </p:grpSp>
      <p:grpSp>
        <p:nvGrpSpPr>
          <p:cNvPr id="2048" name="Group 2047"/>
          <p:cNvGrpSpPr/>
          <p:nvPr/>
        </p:nvGrpSpPr>
        <p:grpSpPr>
          <a:xfrm>
            <a:off x="2795300" y="2213506"/>
            <a:ext cx="1828800" cy="1956317"/>
            <a:chOff x="2795300" y="2213506"/>
            <a:chExt cx="1828800" cy="1956317"/>
          </a:xfrm>
        </p:grpSpPr>
        <p:pic>
          <p:nvPicPr>
            <p:cNvPr id="17" name="Picture 18" descr="Radix Logo &amp; Brand Assets (SVG, PNG and vector) - Brandfetch">
              <a:hlinkClick r:id="rId17"/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10000" b="90000" l="10000" r="90000">
                          <a14:foregroundMark x1="37778" y1="32889" x2="37778" y2="32889"/>
                          <a14:foregroundMark x1="58667" y1="34222" x2="58667" y2="342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95300" y="2213506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/>
            <p:cNvSpPr txBox="1"/>
            <p:nvPr/>
          </p:nvSpPr>
          <p:spPr>
            <a:xfrm>
              <a:off x="3087369" y="3800491"/>
              <a:ext cx="12446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RADIX UI</a:t>
              </a:r>
              <a:endParaRPr lang="en-US" dirty="0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7687036" y="2461157"/>
            <a:ext cx="1384391" cy="1959912"/>
            <a:chOff x="7687036" y="2461157"/>
            <a:chExt cx="1384391" cy="1959912"/>
          </a:xfrm>
        </p:grpSpPr>
        <p:pic>
          <p:nvPicPr>
            <p:cNvPr id="19" name="Picture 18">
              <a:hlinkClick r:id="rId20"/>
            </p:cNvPr>
            <p:cNvPicPr>
              <a:picLocks noChangeAspect="1"/>
            </p:cNvPicPr>
            <p:nvPr/>
          </p:nvPicPr>
          <p:blipFill>
            <a:blip r:embed="rId21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7036" y="2461157"/>
              <a:ext cx="1219200" cy="121920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7792218" y="3774738"/>
              <a:ext cx="127920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MOTION PRIMITIVES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9953987" y="2461157"/>
            <a:ext cx="1143000" cy="1949676"/>
            <a:chOff x="9953987" y="2461157"/>
            <a:chExt cx="1143000" cy="1949676"/>
          </a:xfrm>
        </p:grpSpPr>
        <p:pic>
          <p:nvPicPr>
            <p:cNvPr id="20" name="Picture 19">
              <a:hlinkClick r:id="rId22"/>
            </p:cNvPr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3987" y="2461157"/>
              <a:ext cx="1143000" cy="114300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0021070" y="3764502"/>
              <a:ext cx="100883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MVP BLOCKS</a:t>
              </a:r>
              <a:endParaRPr lang="en-US" dirty="0"/>
            </a:p>
          </p:txBody>
        </p:sp>
      </p:grpSp>
      <p:grpSp>
        <p:nvGrpSpPr>
          <p:cNvPr id="2053" name="Group 2052"/>
          <p:cNvGrpSpPr/>
          <p:nvPr/>
        </p:nvGrpSpPr>
        <p:grpSpPr>
          <a:xfrm>
            <a:off x="892537" y="4845505"/>
            <a:ext cx="1143000" cy="1550432"/>
            <a:chOff x="892537" y="4845505"/>
            <a:chExt cx="1143000" cy="1550432"/>
          </a:xfrm>
        </p:grpSpPr>
        <p:pic>
          <p:nvPicPr>
            <p:cNvPr id="2050" name="Picture 2" descr="SHSF UI">
              <a:hlinkClick r:id="rId24"/>
            </p:cNvPr>
            <p:cNvPicPr>
              <a:picLocks noChangeAspect="1" noChangeArrowheads="1"/>
            </p:cNvPicPr>
            <p:nvPr/>
          </p:nvPicPr>
          <p:blipFill>
            <a:blip r:embed="rId25" cstate="print">
              <a:extLst>
                <a:ext uri="{BEBA8EAE-BF5A-486C-A8C5-ECC9F3942E4B}">
                  <a14:imgProps xmlns:a14="http://schemas.microsoft.com/office/drawing/2010/main">
                    <a14:imgLayer r:embed="rId26">
                      <a14:imgEffect>
                        <a14:backgroundRemoval t="10000" b="90000" l="10000" r="90000">
                          <a14:foregroundMark x1="28466" y1="26357" x2="28466" y2="26357"/>
                          <a14:foregroundMark x1="24618" y1="50501" x2="24618" y2="50501"/>
                          <a14:foregroundMark x1="28466" y1="73379" x2="28466" y2="733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2537" y="4845505"/>
              <a:ext cx="11430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TextBox 30"/>
            <p:cNvSpPr txBox="1"/>
            <p:nvPr/>
          </p:nvSpPr>
          <p:spPr>
            <a:xfrm>
              <a:off x="1005295" y="6026605"/>
              <a:ext cx="1008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SHSF UI</a:t>
              </a:r>
              <a:endParaRPr lang="en-US" dirty="0"/>
            </a:p>
          </p:txBody>
        </p:sp>
      </p:grpSp>
      <p:grpSp>
        <p:nvGrpSpPr>
          <p:cNvPr id="2055" name="Group 2054"/>
          <p:cNvGrpSpPr/>
          <p:nvPr/>
        </p:nvGrpSpPr>
        <p:grpSpPr>
          <a:xfrm>
            <a:off x="3108687" y="4845505"/>
            <a:ext cx="1143000" cy="1580299"/>
            <a:chOff x="3108687" y="4845505"/>
            <a:chExt cx="1143000" cy="1580299"/>
          </a:xfrm>
        </p:grpSpPr>
        <p:pic>
          <p:nvPicPr>
            <p:cNvPr id="2052" name="Picture 4" descr="Kibo UI Code Kit &amp; Component Library | UI kits">
              <a:hlinkClick r:id="rId27"/>
            </p:cNvPr>
            <p:cNvPicPr>
              <a:picLocks noChangeAspect="1" noChangeArrowheads="1"/>
            </p:cNvPicPr>
            <p:nvPr/>
          </p:nvPicPr>
          <p:blipFill>
            <a:blip r:embed="rId28">
              <a:extLst>
                <a:ext uri="{BEBA8EAE-BF5A-486C-A8C5-ECC9F3942E4B}">
                  <a14:imgProps xmlns:a14="http://schemas.microsoft.com/office/drawing/2010/main">
                    <a14:imgLayer r:embed="rId29">
                      <a14:imgEffect>
                        <a14:backgroundRemoval t="10000" b="90000" l="10000" r="90000">
                          <a14:foregroundMark x1="21354" y1="58333" x2="21354" y2="58333"/>
                          <a14:foregroundMark x1="42708" y1="76042" x2="42708" y2="7604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8687" y="4845505"/>
              <a:ext cx="11430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TextBox 31"/>
            <p:cNvSpPr txBox="1"/>
            <p:nvPr/>
          </p:nvSpPr>
          <p:spPr>
            <a:xfrm>
              <a:off x="3108687" y="6056472"/>
              <a:ext cx="1008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KIBO UI</a:t>
              </a:r>
              <a:endParaRPr lang="en-US" dirty="0"/>
            </a:p>
          </p:txBody>
        </p:sp>
      </p:grpSp>
      <p:grpSp>
        <p:nvGrpSpPr>
          <p:cNvPr id="2057" name="Group 2056"/>
          <p:cNvGrpSpPr/>
          <p:nvPr/>
        </p:nvGrpSpPr>
        <p:grpSpPr>
          <a:xfrm>
            <a:off x="5346449" y="4845505"/>
            <a:ext cx="1443584" cy="1688936"/>
            <a:chOff x="5172956" y="4845505"/>
            <a:chExt cx="1443584" cy="1688936"/>
          </a:xfrm>
        </p:grpSpPr>
        <p:pic>
          <p:nvPicPr>
            <p:cNvPr id="2054" name="Picture 6" descr="skiper-ui (@SkiperUi) / X">
              <a:hlinkClick r:id="rId30"/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3249" y="4845505"/>
              <a:ext cx="1142999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/>
            <p:cNvSpPr txBox="1"/>
            <p:nvPr/>
          </p:nvSpPr>
          <p:spPr>
            <a:xfrm>
              <a:off x="5172956" y="6165109"/>
              <a:ext cx="14435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SKIPER UI</a:t>
              </a:r>
              <a:endParaRPr lang="en-US" dirty="0"/>
            </a:p>
          </p:txBody>
        </p:sp>
      </p:grpSp>
      <p:grpSp>
        <p:nvGrpSpPr>
          <p:cNvPr id="2058" name="Group 2057"/>
          <p:cNvGrpSpPr/>
          <p:nvPr/>
        </p:nvGrpSpPr>
        <p:grpSpPr>
          <a:xfrm>
            <a:off x="7654378" y="4845505"/>
            <a:ext cx="1284515" cy="1613347"/>
            <a:chOff x="7452087" y="4845505"/>
            <a:chExt cx="1284515" cy="1613347"/>
          </a:xfrm>
        </p:grpSpPr>
        <p:pic>
          <p:nvPicPr>
            <p:cNvPr id="2056" name="Picture 8" descr="tweakcn: Design your perfect shadcn/ui theme with real-time preview |  Product Hunt">
              <a:hlinkClick r:id="rId32"/>
            </p:cNvPr>
            <p:cNvPicPr>
              <a:picLocks noChangeAspect="1" noChangeArrowheads="1"/>
            </p:cNvPicPr>
            <p:nvPr/>
          </p:nvPicPr>
          <p:blipFill>
            <a:blip r:embed="rId33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4">
                      <a14:imgEffect>
                        <a14:backgroundRemoval t="10000" b="90000" l="10000" r="90000">
                          <a14:foregroundMark x1="74306" y1="50347" x2="74306" y2="5034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52087" y="4845505"/>
              <a:ext cx="1143000" cy="1143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TextBox 33"/>
            <p:cNvSpPr txBox="1"/>
            <p:nvPr/>
          </p:nvSpPr>
          <p:spPr>
            <a:xfrm>
              <a:off x="7475627" y="6089520"/>
              <a:ext cx="12609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TWEAK CN</a:t>
              </a:r>
              <a:endParaRPr lang="en-US" dirty="0"/>
            </a:p>
          </p:txBody>
        </p:sp>
      </p:grpSp>
      <p:grpSp>
        <p:nvGrpSpPr>
          <p:cNvPr id="2059" name="Group 2058"/>
          <p:cNvGrpSpPr/>
          <p:nvPr/>
        </p:nvGrpSpPr>
        <p:grpSpPr>
          <a:xfrm>
            <a:off x="9953987" y="4786346"/>
            <a:ext cx="1380717" cy="1540196"/>
            <a:chOff x="9571129" y="4807405"/>
            <a:chExt cx="1380717" cy="1540196"/>
          </a:xfrm>
        </p:grpSpPr>
        <p:pic>
          <p:nvPicPr>
            <p:cNvPr id="6" name="Picture 5">
              <a:hlinkClick r:id="rId35"/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1087" y="4807405"/>
              <a:ext cx="1219200" cy="1219200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9571129" y="5978269"/>
              <a:ext cx="13807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ANIMATE UI</a:t>
              </a:r>
              <a:endParaRPr lang="en-US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005115" y="2135770"/>
            <a:ext cx="1828800" cy="2033050"/>
            <a:chOff x="5005115" y="2135770"/>
            <a:chExt cx="1828800" cy="2033050"/>
          </a:xfrm>
        </p:grpSpPr>
        <p:sp>
          <p:nvSpPr>
            <p:cNvPr id="28" name="TextBox 27"/>
            <p:cNvSpPr txBox="1"/>
            <p:nvPr/>
          </p:nvSpPr>
          <p:spPr>
            <a:xfrm>
              <a:off x="5563824" y="3799488"/>
              <a:ext cx="10088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HERO UI</a:t>
              </a:r>
              <a:endParaRPr lang="en-US" dirty="0"/>
            </a:p>
          </p:txBody>
        </p:sp>
        <p:pic>
          <p:nvPicPr>
            <p:cNvPr id="8" name="Picture 7">
              <a:hlinkClick r:id="rId37"/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BEBA8EAE-BF5A-486C-A8C5-ECC9F3942E4B}">
                  <a14:imgProps xmlns:a14="http://schemas.microsoft.com/office/drawing/2010/main">
                    <a14:imgLayer r:embed="rId3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05115" y="2135770"/>
              <a:ext cx="1828800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8214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3744685" y="261257"/>
            <a:ext cx="9144000" cy="91440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91028" y="892629"/>
            <a:ext cx="1371600" cy="137160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628824" y="2300869"/>
            <a:ext cx="6970178" cy="43396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3800" dirty="0" smtClean="0">
                <a:solidFill>
                  <a:schemeClr val="bg1"/>
                </a:solidFill>
                <a:latin typeface="Montserrat Black" pitchFamily="2" charset="0"/>
              </a:rPr>
              <a:t>THANK</a:t>
            </a:r>
          </a:p>
          <a:p>
            <a:pPr algn="r"/>
            <a:r>
              <a:rPr lang="en-US" sz="13800" dirty="0" smtClean="0">
                <a:solidFill>
                  <a:schemeClr val="bg1"/>
                </a:solidFill>
                <a:latin typeface="Montserrat Black" pitchFamily="2" charset="0"/>
              </a:rPr>
              <a:t>YOU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024103"/>
            <a:ext cx="16546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Montserrat Light" pitchFamily="2" charset="0"/>
              </a:rPr>
              <a:t>BY</a:t>
            </a:r>
          </a:p>
          <a:p>
            <a:pPr algn="r"/>
            <a:r>
              <a:rPr lang="en-US" sz="2400" dirty="0" smtClean="0">
                <a:latin typeface="Montserrat Light" pitchFamily="2" charset="0"/>
              </a:rPr>
              <a:t>LW_19</a:t>
            </a:r>
            <a:endParaRPr lang="en-IN" sz="2400" dirty="0">
              <a:latin typeface="Montserrat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016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66057" y="1632244"/>
            <a:ext cx="9779726" cy="42745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Montserrat Light" pitchFamily="2" charset="0"/>
              </a:rPr>
              <a:t>Understanding AI tools and their applications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Montserrat Light" pitchFamily="2" charset="0"/>
              </a:rPr>
              <a:t>Introduction to React: Concepts and fundamentals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Montserrat Light" pitchFamily="2" charset="0"/>
              </a:rPr>
              <a:t>Overview of popular React UI component libraries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sz="2800" dirty="0" smtClean="0">
                <a:latin typeface="Montserrat Light" pitchFamily="2" charset="0"/>
              </a:rPr>
              <a:t>How to integrate and use these tools effectively in web development</a:t>
            </a:r>
            <a:endParaRPr lang="en-IN" sz="2800" dirty="0">
              <a:latin typeface="Montserrat Light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7120" y="409694"/>
            <a:ext cx="600677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latin typeface="Montserrat Black" pitchFamily="2" charset="0"/>
              </a:rPr>
              <a:t>SEMINAR OVERVIEW</a:t>
            </a:r>
          </a:p>
        </p:txBody>
      </p:sp>
    </p:spTree>
    <p:extLst>
      <p:ext uri="{BB962C8B-B14F-4D97-AF65-F5344CB8AC3E}">
        <p14:creationId xmlns:p14="http://schemas.microsoft.com/office/powerpoint/2010/main" val="3310069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97120" y="1192477"/>
            <a:ext cx="11731626" cy="49859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1" fontAlgn="base" latinLnBrk="0" hangingPunct="1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tserrat Light" pitchFamily="2" charset="0"/>
                <a:cs typeface="Arial" charset="0"/>
              </a:rPr>
              <a:t>Why AI tools are important in today’s tech ecosystem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dirty="0">
                <a:latin typeface="Montserrat Light" pitchFamily="2" charset="0"/>
                <a:cs typeface="Arial" charset="0"/>
              </a:rPr>
              <a:t>Automate tasks &amp; save </a:t>
            </a:r>
            <a:r>
              <a:rPr lang="en-US" altLang="en-US" dirty="0" smtClean="0">
                <a:latin typeface="Montserrat Light" pitchFamily="2" charset="0"/>
                <a:cs typeface="Arial" charset="0"/>
              </a:rPr>
              <a:t>time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dirty="0" smtClean="0">
                <a:latin typeface="Montserrat Light" pitchFamily="2" charset="0"/>
                <a:cs typeface="Arial" charset="0"/>
              </a:rPr>
              <a:t>Improve </a:t>
            </a:r>
            <a:r>
              <a:rPr lang="en-US" altLang="en-US" dirty="0">
                <a:latin typeface="Montserrat Light" pitchFamily="2" charset="0"/>
                <a:cs typeface="Arial" charset="0"/>
              </a:rPr>
              <a:t>decisions with </a:t>
            </a:r>
            <a:r>
              <a:rPr lang="en-US" altLang="en-US" dirty="0" smtClean="0">
                <a:latin typeface="Montserrat Light" pitchFamily="2" charset="0"/>
                <a:cs typeface="Arial" charset="0"/>
              </a:rPr>
              <a:t>data</a:t>
            </a: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dirty="0" smtClean="0">
                <a:latin typeface="Montserrat Light" pitchFamily="2" charset="0"/>
                <a:cs typeface="Arial" charset="0"/>
              </a:rPr>
              <a:t>Enhance </a:t>
            </a:r>
            <a:r>
              <a:rPr lang="en-US" altLang="en-US" dirty="0">
                <a:latin typeface="Montserrat Light" pitchFamily="2" charset="0"/>
                <a:cs typeface="Arial" charset="0"/>
              </a:rPr>
              <a:t>creativity &amp; user experience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tserrat Light" pitchFamily="2" charset="0"/>
                <a:cs typeface="Arial" charset="0"/>
              </a:rPr>
              <a:t>Why React is a go-to framework for modern UI development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1600" dirty="0">
                <a:latin typeface="Montserrat Light" pitchFamily="2" charset="0"/>
                <a:cs typeface="Arial" charset="0"/>
              </a:rPr>
              <a:t>Component-based &amp; </a:t>
            </a:r>
            <a:r>
              <a:rPr lang="en-US" altLang="en-US" sz="1600" dirty="0" smtClean="0">
                <a:latin typeface="Montserrat Light" pitchFamily="2" charset="0"/>
                <a:cs typeface="Arial" charset="0"/>
              </a:rPr>
              <a:t>reusable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1600" dirty="0" smtClean="0">
                <a:latin typeface="Montserrat Light" pitchFamily="2" charset="0"/>
                <a:cs typeface="Arial" charset="0"/>
              </a:rPr>
              <a:t>Fast </a:t>
            </a:r>
            <a:r>
              <a:rPr lang="en-US" altLang="en-US" sz="1600" dirty="0">
                <a:latin typeface="Montserrat Light" pitchFamily="2" charset="0"/>
                <a:cs typeface="Arial" charset="0"/>
              </a:rPr>
              <a:t>with Virtual </a:t>
            </a:r>
            <a:r>
              <a:rPr lang="en-US" altLang="en-US" sz="1600" dirty="0" smtClean="0">
                <a:latin typeface="Montserrat Light" pitchFamily="2" charset="0"/>
                <a:cs typeface="Arial" charset="0"/>
              </a:rPr>
              <a:t>DOM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1600" dirty="0" smtClean="0">
                <a:latin typeface="Montserrat Light" pitchFamily="2" charset="0"/>
                <a:cs typeface="Arial" charset="0"/>
              </a:rPr>
              <a:t>Widely </a:t>
            </a:r>
            <a:r>
              <a:rPr lang="en-US" altLang="en-US" sz="1600" dirty="0">
                <a:latin typeface="Montserrat Light" pitchFamily="2" charset="0"/>
                <a:cs typeface="Arial" charset="0"/>
              </a:rPr>
              <a:t>used &amp; easy to integrate</a:t>
            </a:r>
          </a:p>
          <a:p>
            <a:pPr marL="285750" marR="0" lvl="0" indent="-285750" algn="l" defTabSz="914400" rtl="0" eaLnBrk="0" fontAlgn="base" latinLnBrk="0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en-US" altLang="en-US" sz="2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Montserrat Light" pitchFamily="2" charset="0"/>
                <a:cs typeface="Arial" charset="0"/>
              </a:rPr>
              <a:t>Connection between AI + React in real-world apps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1600" dirty="0" err="1">
                <a:latin typeface="Montserrat Light" pitchFamily="2" charset="0"/>
                <a:cs typeface="Arial" charset="0"/>
              </a:rPr>
              <a:t>Chatbots</a:t>
            </a:r>
            <a:r>
              <a:rPr lang="en-US" altLang="en-US" sz="1600" dirty="0">
                <a:latin typeface="Montserrat Light" pitchFamily="2" charset="0"/>
                <a:cs typeface="Arial" charset="0"/>
              </a:rPr>
              <a:t> &amp; voice </a:t>
            </a:r>
            <a:r>
              <a:rPr lang="en-US" altLang="en-US" sz="1600" dirty="0" smtClean="0">
                <a:latin typeface="Montserrat Light" pitchFamily="2" charset="0"/>
                <a:cs typeface="Arial" charset="0"/>
              </a:rPr>
              <a:t>assistants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1600" dirty="0" smtClean="0">
                <a:latin typeface="Montserrat Light" pitchFamily="2" charset="0"/>
                <a:cs typeface="Arial" charset="0"/>
              </a:rPr>
              <a:t>Smart recommendations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q"/>
            </a:pPr>
            <a:r>
              <a:rPr lang="en-US" altLang="en-US" sz="1600" dirty="0" smtClean="0">
                <a:latin typeface="Montserrat Light" pitchFamily="2" charset="0"/>
                <a:cs typeface="Arial" charset="0"/>
              </a:rPr>
              <a:t>AI-powered </a:t>
            </a:r>
            <a:r>
              <a:rPr lang="en-US" altLang="en-US" sz="1600" dirty="0">
                <a:latin typeface="Montserrat Light" pitchFamily="2" charset="0"/>
                <a:cs typeface="Arial" charset="0"/>
              </a:rPr>
              <a:t>image/voice tools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Montserrat Light" pitchFamily="2" charset="0"/>
              <a:cs typeface="Arial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97120" y="409694"/>
            <a:ext cx="449193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 smtClean="0">
                <a:latin typeface="Montserrat Black" pitchFamily="2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95135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Canvas crowd Preview _ Skiper UI _ Skiper UI - Google Chrome 2025-09-26 20-49-01.mp4 [crop output image]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97481"/>
            <a:ext cx="12192000" cy="416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623705" y="1603199"/>
            <a:ext cx="9333004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800" dirty="0" smtClean="0">
                <a:solidFill>
                  <a:schemeClr val="bg1"/>
                </a:solidFill>
                <a:latin typeface="Montserrat Black" pitchFamily="2" charset="0"/>
              </a:rPr>
              <a:t>AI-TOOLS</a:t>
            </a:r>
          </a:p>
        </p:txBody>
      </p:sp>
    </p:spTree>
    <p:extLst>
      <p:ext uri="{BB962C8B-B14F-4D97-AF65-F5344CB8AC3E}">
        <p14:creationId xmlns:p14="http://schemas.microsoft.com/office/powerpoint/2010/main" val="149521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4514" y="-6577"/>
            <a:ext cx="12192000" cy="6862013"/>
            <a:chOff x="0" y="-6577"/>
            <a:chExt cx="12192000" cy="6862013"/>
          </a:xfrm>
        </p:grpSpPr>
        <p:pic>
          <p:nvPicPr>
            <p:cNvPr id="3076" name="Picture 4" descr="Blog de los niños: ¿Qué son los icebergs?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6577"/>
              <a:ext cx="12192000" cy="6858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4" name="Picture 433">
              <a:hlinkClick r:id="rId3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6107" y="5207127"/>
              <a:ext cx="300222" cy="360000"/>
            </a:xfrm>
            <a:prstGeom prst="rect">
              <a:avLst/>
            </a:prstGeom>
          </p:spPr>
        </p:pic>
        <p:pic>
          <p:nvPicPr>
            <p:cNvPr id="435" name="Picture 434">
              <a:hlinkClick r:id="rId5"/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03820" y="6457096"/>
              <a:ext cx="360000" cy="360000"/>
            </a:xfrm>
            <a:prstGeom prst="rect">
              <a:avLst/>
            </a:prstGeom>
          </p:spPr>
        </p:pic>
        <p:pic>
          <p:nvPicPr>
            <p:cNvPr id="436" name="Picture 435">
              <a:hlinkClick r:id="rId7"/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9790" y="5075668"/>
              <a:ext cx="367660" cy="360000"/>
            </a:xfrm>
            <a:prstGeom prst="rect">
              <a:avLst/>
            </a:prstGeom>
          </p:spPr>
        </p:pic>
        <p:pic>
          <p:nvPicPr>
            <p:cNvPr id="437" name="Picture 436">
              <a:hlinkClick r:id="rId9"/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6329" y="4766757"/>
              <a:ext cx="284087" cy="288000"/>
            </a:xfrm>
            <a:prstGeom prst="rect">
              <a:avLst/>
            </a:prstGeom>
          </p:spPr>
        </p:pic>
        <p:pic>
          <p:nvPicPr>
            <p:cNvPr id="438" name="Picture 437">
              <a:hlinkClick r:id="rId11"/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33943" y="4943565"/>
              <a:ext cx="468000" cy="468000"/>
            </a:xfrm>
            <a:prstGeom prst="rect">
              <a:avLst/>
            </a:prstGeom>
          </p:spPr>
        </p:pic>
        <p:pic>
          <p:nvPicPr>
            <p:cNvPr id="439" name="Picture 438">
              <a:hlinkClick r:id="rId13"/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8507" y="6476998"/>
              <a:ext cx="360000" cy="360000"/>
            </a:xfrm>
            <a:prstGeom prst="rect">
              <a:avLst/>
            </a:prstGeom>
          </p:spPr>
        </p:pic>
        <p:pic>
          <p:nvPicPr>
            <p:cNvPr id="440" name="Picture 439">
              <a:hlinkClick r:id="rId15"/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6031" y="4581755"/>
              <a:ext cx="374167" cy="360000"/>
            </a:xfrm>
            <a:prstGeom prst="rect">
              <a:avLst/>
            </a:prstGeom>
          </p:spPr>
        </p:pic>
        <p:pic>
          <p:nvPicPr>
            <p:cNvPr id="441" name="Picture 440">
              <a:hlinkClick r:id="rId17"/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99208" y="5145828"/>
              <a:ext cx="360000" cy="360000"/>
            </a:xfrm>
            <a:prstGeom prst="rect">
              <a:avLst/>
            </a:prstGeom>
          </p:spPr>
        </p:pic>
        <p:pic>
          <p:nvPicPr>
            <p:cNvPr id="442" name="Picture 441">
              <a:hlinkClick r:id="rId19"/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8531" y="5424908"/>
              <a:ext cx="360000" cy="360000"/>
            </a:xfrm>
            <a:prstGeom prst="rect">
              <a:avLst/>
            </a:prstGeom>
          </p:spPr>
        </p:pic>
        <p:pic>
          <p:nvPicPr>
            <p:cNvPr id="443" name="Picture 442">
              <a:hlinkClick r:id="rId21"/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74068" y="4855809"/>
              <a:ext cx="360000" cy="360000"/>
            </a:xfrm>
            <a:prstGeom prst="rect">
              <a:avLst/>
            </a:prstGeom>
          </p:spPr>
        </p:pic>
        <p:pic>
          <p:nvPicPr>
            <p:cNvPr id="444" name="Picture 443">
              <a:hlinkClick r:id="rId23"/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9442" y="4963239"/>
              <a:ext cx="360000" cy="360000"/>
            </a:xfrm>
            <a:prstGeom prst="rect">
              <a:avLst/>
            </a:prstGeom>
          </p:spPr>
        </p:pic>
        <p:pic>
          <p:nvPicPr>
            <p:cNvPr id="445" name="Picture 444">
              <a:hlinkClick r:id="rId25"/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4770" y="4615472"/>
              <a:ext cx="360000" cy="360000"/>
            </a:xfrm>
            <a:prstGeom prst="rect">
              <a:avLst/>
            </a:prstGeom>
          </p:spPr>
        </p:pic>
        <p:pic>
          <p:nvPicPr>
            <p:cNvPr id="446" name="Picture 445">
              <a:hlinkClick r:id="rId27"/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79200" y="5492564"/>
              <a:ext cx="360000" cy="360000"/>
            </a:xfrm>
            <a:prstGeom prst="rect">
              <a:avLst/>
            </a:prstGeom>
          </p:spPr>
        </p:pic>
        <p:pic>
          <p:nvPicPr>
            <p:cNvPr id="447" name="Picture 446">
              <a:hlinkClick r:id="rId29"/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1010" y="6439575"/>
              <a:ext cx="360000" cy="360000"/>
            </a:xfrm>
            <a:prstGeom prst="rect">
              <a:avLst/>
            </a:prstGeom>
          </p:spPr>
        </p:pic>
        <p:pic>
          <p:nvPicPr>
            <p:cNvPr id="448" name="Picture 447">
              <a:hlinkClick r:id="rId31"/>
            </p:cNvPr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3671" y="6007544"/>
              <a:ext cx="360000" cy="360000"/>
            </a:xfrm>
            <a:prstGeom prst="rect">
              <a:avLst/>
            </a:prstGeom>
          </p:spPr>
        </p:pic>
        <p:pic>
          <p:nvPicPr>
            <p:cNvPr id="449" name="Picture 448">
              <a:hlinkClick r:id="rId33"/>
            </p:cNvPr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267" y="5438072"/>
              <a:ext cx="360000" cy="360000"/>
            </a:xfrm>
            <a:prstGeom prst="rect">
              <a:avLst/>
            </a:prstGeom>
          </p:spPr>
        </p:pic>
        <p:pic>
          <p:nvPicPr>
            <p:cNvPr id="450" name="Picture 449">
              <a:hlinkClick r:id="rId35"/>
            </p:cNvPr>
            <p:cNvPicPr>
              <a:picLocks noChangeAspect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30582" y="4815789"/>
              <a:ext cx="288000" cy="288000"/>
            </a:xfrm>
            <a:prstGeom prst="rect">
              <a:avLst/>
            </a:prstGeom>
          </p:spPr>
        </p:pic>
        <p:pic>
          <p:nvPicPr>
            <p:cNvPr id="451" name="Picture 450">
              <a:hlinkClick r:id="rId37"/>
            </p:cNvPr>
            <p:cNvPicPr>
              <a:picLocks noChangeAspect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2210" y="4840773"/>
              <a:ext cx="342857" cy="288000"/>
            </a:xfrm>
            <a:prstGeom prst="rect">
              <a:avLst/>
            </a:prstGeom>
          </p:spPr>
        </p:pic>
        <p:pic>
          <p:nvPicPr>
            <p:cNvPr id="452" name="Picture 451">
              <a:hlinkClick r:id="rId39"/>
            </p:cNvPr>
            <p:cNvPicPr>
              <a:picLocks noChangeAspect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9790" y="5520630"/>
              <a:ext cx="358425" cy="360000"/>
            </a:xfrm>
            <a:prstGeom prst="rect">
              <a:avLst/>
            </a:prstGeom>
          </p:spPr>
        </p:pic>
        <p:pic>
          <p:nvPicPr>
            <p:cNvPr id="453" name="Picture 452">
              <a:hlinkClick r:id="rId41"/>
            </p:cNvPr>
            <p:cNvPicPr>
              <a:picLocks noChangeAspect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32124" y="5467544"/>
              <a:ext cx="276091" cy="360000"/>
            </a:xfrm>
            <a:prstGeom prst="rect">
              <a:avLst/>
            </a:prstGeom>
          </p:spPr>
        </p:pic>
        <p:pic>
          <p:nvPicPr>
            <p:cNvPr id="454" name="Picture 453">
              <a:hlinkClick r:id="rId43"/>
            </p:cNvPr>
            <p:cNvPicPr>
              <a:picLocks noChangeAspect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05603" y="6398083"/>
              <a:ext cx="397440" cy="360000"/>
            </a:xfrm>
            <a:prstGeom prst="rect">
              <a:avLst/>
            </a:prstGeom>
          </p:spPr>
        </p:pic>
        <p:pic>
          <p:nvPicPr>
            <p:cNvPr id="458" name="Picture 457">
              <a:hlinkClick r:id="rId45"/>
            </p:cNvPr>
            <p:cNvPicPr>
              <a:picLocks noChangeAspect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85096" y="4668630"/>
              <a:ext cx="360000" cy="360000"/>
            </a:xfrm>
            <a:prstGeom prst="rect">
              <a:avLst/>
            </a:prstGeom>
          </p:spPr>
        </p:pic>
        <p:pic>
          <p:nvPicPr>
            <p:cNvPr id="459" name="Picture 458">
              <a:hlinkClick r:id="rId47"/>
            </p:cNvPr>
            <p:cNvPicPr>
              <a:picLocks noChangeAspect="1"/>
            </p:cNvPicPr>
            <p:nvPr/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1577" y="5546525"/>
              <a:ext cx="360000" cy="360000"/>
            </a:xfrm>
            <a:prstGeom prst="rect">
              <a:avLst/>
            </a:prstGeom>
          </p:spPr>
        </p:pic>
        <p:pic>
          <p:nvPicPr>
            <p:cNvPr id="460" name="Picture 459">
              <a:hlinkClick r:id="rId49"/>
            </p:cNvPr>
            <p:cNvPicPr>
              <a:picLocks noChangeAspect="1"/>
            </p:cNvPicPr>
            <p:nvPr/>
          </p:nvPicPr>
          <p:blipFill>
            <a:blip r:embed="rId5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6107" y="6268831"/>
              <a:ext cx="360000" cy="360000"/>
            </a:xfrm>
            <a:prstGeom prst="rect">
              <a:avLst/>
            </a:prstGeom>
          </p:spPr>
        </p:pic>
        <p:pic>
          <p:nvPicPr>
            <p:cNvPr id="461" name="Picture 460">
              <a:hlinkClick r:id="rId51"/>
            </p:cNvPr>
            <p:cNvPicPr>
              <a:picLocks noChangeAspect="1"/>
            </p:cNvPicPr>
            <p:nvPr/>
          </p:nvPicPr>
          <p:blipFill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4768" y="4612593"/>
              <a:ext cx="360000" cy="360000"/>
            </a:xfrm>
            <a:prstGeom prst="rect">
              <a:avLst/>
            </a:prstGeom>
          </p:spPr>
        </p:pic>
        <p:pic>
          <p:nvPicPr>
            <p:cNvPr id="462" name="Picture 461">
              <a:hlinkClick r:id="rId53"/>
            </p:cNvPr>
            <p:cNvPicPr>
              <a:picLocks noChangeAspect="1"/>
            </p:cNvPicPr>
            <p:nvPr/>
          </p:nvPicPr>
          <p:blipFill>
            <a:blip r:embed="rId5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5823" y="6398083"/>
              <a:ext cx="360000" cy="360000"/>
            </a:xfrm>
            <a:prstGeom prst="rect">
              <a:avLst/>
            </a:prstGeom>
          </p:spPr>
        </p:pic>
        <p:pic>
          <p:nvPicPr>
            <p:cNvPr id="463" name="Picture 462">
              <a:hlinkClick r:id="rId55"/>
            </p:cNvPr>
            <p:cNvPicPr>
              <a:picLocks noChangeAspect="1"/>
            </p:cNvPicPr>
            <p:nvPr/>
          </p:nvPicPr>
          <p:blipFill>
            <a:blip r:embed="rId5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3280" y="6448002"/>
              <a:ext cx="360000" cy="360000"/>
            </a:xfrm>
            <a:prstGeom prst="rect">
              <a:avLst/>
            </a:prstGeom>
          </p:spPr>
        </p:pic>
        <p:pic>
          <p:nvPicPr>
            <p:cNvPr id="464" name="Picture 463">
              <a:hlinkClick r:id="rId57"/>
            </p:cNvPr>
            <p:cNvPicPr>
              <a:picLocks noChangeAspect="1"/>
            </p:cNvPicPr>
            <p:nvPr/>
          </p:nvPicPr>
          <p:blipFill>
            <a:blip r:embed="rId5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2826" y="6426948"/>
              <a:ext cx="360000" cy="360000"/>
            </a:xfrm>
            <a:prstGeom prst="rect">
              <a:avLst/>
            </a:prstGeom>
          </p:spPr>
        </p:pic>
        <p:pic>
          <p:nvPicPr>
            <p:cNvPr id="465" name="Picture 464">
              <a:hlinkClick r:id="rId59"/>
            </p:cNvPr>
            <p:cNvPicPr>
              <a:picLocks noChangeAspect="1"/>
            </p:cNvPicPr>
            <p:nvPr/>
          </p:nvPicPr>
          <p:blipFill>
            <a:blip r:embed="rId6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3280" y="6050622"/>
              <a:ext cx="360000" cy="360000"/>
            </a:xfrm>
            <a:prstGeom prst="rect">
              <a:avLst/>
            </a:prstGeom>
          </p:spPr>
        </p:pic>
        <p:pic>
          <p:nvPicPr>
            <p:cNvPr id="466" name="Picture 465">
              <a:hlinkClick r:id="rId61"/>
            </p:cNvPr>
            <p:cNvPicPr>
              <a:picLocks noChangeAspect="1"/>
            </p:cNvPicPr>
            <p:nvPr/>
          </p:nvPicPr>
          <p:blipFill>
            <a:blip r:embed="rId6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4323" y="5113195"/>
              <a:ext cx="360000" cy="360000"/>
            </a:xfrm>
            <a:prstGeom prst="rect">
              <a:avLst/>
            </a:prstGeom>
          </p:spPr>
        </p:pic>
        <p:pic>
          <p:nvPicPr>
            <p:cNvPr id="467" name="Picture 466">
              <a:hlinkClick r:id="rId63"/>
            </p:cNvPr>
            <p:cNvPicPr>
              <a:picLocks noChangeAspect="1"/>
            </p:cNvPicPr>
            <p:nvPr/>
          </p:nvPicPr>
          <p:blipFill>
            <a:blip r:embed="rId6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0198" y="4933195"/>
              <a:ext cx="360000" cy="360000"/>
            </a:xfrm>
            <a:prstGeom prst="rect">
              <a:avLst/>
            </a:prstGeom>
          </p:spPr>
        </p:pic>
        <p:pic>
          <p:nvPicPr>
            <p:cNvPr id="468" name="Picture 467">
              <a:hlinkClick r:id="rId65"/>
            </p:cNvPr>
            <p:cNvPicPr>
              <a:picLocks noChangeAspect="1"/>
            </p:cNvPicPr>
            <p:nvPr/>
          </p:nvPicPr>
          <p:blipFill>
            <a:blip r:embed="rId6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3901" y="1043858"/>
              <a:ext cx="360000" cy="360000"/>
            </a:xfrm>
            <a:prstGeom prst="rect">
              <a:avLst/>
            </a:prstGeom>
          </p:spPr>
        </p:pic>
        <p:pic>
          <p:nvPicPr>
            <p:cNvPr id="469" name="Picture 468">
              <a:hlinkClick r:id="rId67"/>
            </p:cNvPr>
            <p:cNvPicPr>
              <a:picLocks noChangeAspect="1"/>
            </p:cNvPicPr>
            <p:nvPr/>
          </p:nvPicPr>
          <p:blipFill>
            <a:blip r:embed="rId6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8322" y="5113195"/>
              <a:ext cx="360000" cy="360000"/>
            </a:xfrm>
            <a:prstGeom prst="rect">
              <a:avLst/>
            </a:prstGeom>
          </p:spPr>
        </p:pic>
        <p:pic>
          <p:nvPicPr>
            <p:cNvPr id="470" name="Picture 2" descr="Windsurf Logo Free Download SVG, PNG... · LobeHub">
              <a:hlinkClick r:id="rId69"/>
            </p:cNvPr>
            <p:cNvPicPr>
              <a:picLocks noChangeAspect="1" noChangeArrowheads="1"/>
            </p:cNvPicPr>
            <p:nvPr/>
          </p:nvPicPr>
          <p:blipFill>
            <a:blip r:embed="rId7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69382" y="5523460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1" name="Picture 6" descr="Cursor AI color icon in PNG, SVG">
              <a:hlinkClick r:id="rId71"/>
            </p:cNvPr>
            <p:cNvPicPr>
              <a:picLocks noChangeAspect="1" noChangeArrowheads="1"/>
            </p:cNvPicPr>
            <p:nvPr/>
          </p:nvPicPr>
          <p:blipFill>
            <a:blip r:embed="rId7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6087" y="5546692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2" name="Picture 10" descr="Qodo · GitHub">
              <a:hlinkClick r:id="rId73"/>
            </p:cNvPr>
            <p:cNvPicPr>
              <a:picLocks noChangeAspect="1" noChangeArrowheads="1"/>
            </p:cNvPicPr>
            <p:nvPr/>
          </p:nvPicPr>
          <p:blipFill>
            <a:blip r:embed="rId7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1586" y="5877883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3" name="Picture 12" descr="Tabnine · GitHub">
              <a:hlinkClick r:id="rId75"/>
            </p:cNvPr>
            <p:cNvPicPr>
              <a:picLocks noChangeAspect="1" noChangeArrowheads="1"/>
            </p:cNvPicPr>
            <p:nvPr/>
          </p:nvPicPr>
          <p:blipFill>
            <a:blip r:embed="rId76" cstate="print">
              <a:extLst>
                <a:ext uri="{BEBA8EAE-BF5A-486C-A8C5-ECC9F3942E4B}">
                  <a14:imgProps xmlns:a14="http://schemas.microsoft.com/office/drawing/2010/main">
                    <a14:imgLayer r:embed="rId7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0481" y="5783941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4" name="Picture 14" descr="Github Copilot White Icon SVG Vector &amp; PNG Free Download | UXWing">
              <a:hlinkClick r:id="rId78"/>
            </p:cNvPr>
            <p:cNvPicPr>
              <a:picLocks noChangeAspect="1" noChangeArrowheads="1"/>
            </p:cNvPicPr>
            <p:nvPr/>
          </p:nvPicPr>
          <p:blipFill>
            <a:blip r:embed="rId7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00481" y="6092430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5" name="Picture 16" descr="CodeRabbit - Visual Studio Marketplace">
              <a:hlinkClick r:id="rId80"/>
            </p:cNvPr>
            <p:cNvPicPr>
              <a:picLocks noChangeAspect="1" noChangeArrowheads="1"/>
            </p:cNvPicPr>
            <p:nvPr/>
          </p:nvPicPr>
          <p:blipFill>
            <a:blip r:embed="rId8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84768" y="5091724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76" name="Picture 475">
              <a:hlinkClick r:id="rId82"/>
            </p:cNvPr>
            <p:cNvPicPr>
              <a:picLocks noChangeAspect="1"/>
            </p:cNvPicPr>
            <p:nvPr/>
          </p:nvPicPr>
          <p:blipFill>
            <a:blip r:embed="rId8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95643" y="5870622"/>
              <a:ext cx="360000" cy="360000"/>
            </a:xfrm>
            <a:prstGeom prst="rect">
              <a:avLst/>
            </a:prstGeom>
          </p:spPr>
        </p:pic>
        <p:pic>
          <p:nvPicPr>
            <p:cNvPr id="477" name="Picture 476">
              <a:hlinkClick r:id="rId84"/>
            </p:cNvPr>
            <p:cNvPicPr>
              <a:picLocks noChangeAspect="1"/>
            </p:cNvPicPr>
            <p:nvPr/>
          </p:nvPicPr>
          <p:blipFill>
            <a:blip r:embed="rId8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7613" y="6126810"/>
              <a:ext cx="360000" cy="360000"/>
            </a:xfrm>
            <a:prstGeom prst="rect">
              <a:avLst/>
            </a:prstGeom>
          </p:spPr>
        </p:pic>
        <p:pic>
          <p:nvPicPr>
            <p:cNvPr id="478" name="Picture 477">
              <a:hlinkClick r:id="rId86"/>
            </p:cNvPr>
            <p:cNvPicPr>
              <a:picLocks noChangeAspect="1"/>
            </p:cNvPicPr>
            <p:nvPr/>
          </p:nvPicPr>
          <p:blipFill>
            <a:blip r:embed="rId8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49023" y="5883460"/>
              <a:ext cx="360000" cy="360000"/>
            </a:xfrm>
            <a:prstGeom prst="rect">
              <a:avLst/>
            </a:prstGeom>
          </p:spPr>
        </p:pic>
        <p:pic>
          <p:nvPicPr>
            <p:cNvPr id="479" name="Picture 478">
              <a:hlinkClick r:id="rId88"/>
            </p:cNvPr>
            <p:cNvPicPr>
              <a:picLocks noChangeAspect="1"/>
            </p:cNvPicPr>
            <p:nvPr/>
          </p:nvPicPr>
          <p:blipFill>
            <a:blip r:embed="rId8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2825" y="6495436"/>
              <a:ext cx="360000" cy="360000"/>
            </a:xfrm>
            <a:prstGeom prst="rect">
              <a:avLst/>
            </a:prstGeom>
          </p:spPr>
        </p:pic>
        <p:pic>
          <p:nvPicPr>
            <p:cNvPr id="480" name="Picture 479">
              <a:hlinkClick r:id="rId90"/>
            </p:cNvPr>
            <p:cNvPicPr>
              <a:picLocks noChangeAspect="1"/>
            </p:cNvPicPr>
            <p:nvPr/>
          </p:nvPicPr>
          <p:blipFill>
            <a:blip r:embed="rId9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0983" y="5977165"/>
              <a:ext cx="360000" cy="360000"/>
            </a:xfrm>
            <a:prstGeom prst="rect">
              <a:avLst/>
            </a:prstGeom>
          </p:spPr>
        </p:pic>
        <p:pic>
          <p:nvPicPr>
            <p:cNvPr id="481" name="Picture 480">
              <a:hlinkClick r:id="rId92"/>
            </p:cNvPr>
            <p:cNvPicPr>
              <a:picLocks noChangeAspect="1"/>
            </p:cNvPicPr>
            <p:nvPr/>
          </p:nvPicPr>
          <p:blipFill>
            <a:blip r:embed="rId9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4990" y="5861282"/>
              <a:ext cx="360000" cy="360000"/>
            </a:xfrm>
            <a:prstGeom prst="rect">
              <a:avLst/>
            </a:prstGeom>
          </p:spPr>
        </p:pic>
        <p:pic>
          <p:nvPicPr>
            <p:cNvPr id="482" name="Picture 481">
              <a:hlinkClick r:id="rId94"/>
            </p:cNvPr>
            <p:cNvPicPr>
              <a:picLocks noChangeAspect="1"/>
            </p:cNvPicPr>
            <p:nvPr/>
          </p:nvPicPr>
          <p:blipFill>
            <a:blip r:embed="rId9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7368" y="6457096"/>
              <a:ext cx="360000" cy="360000"/>
            </a:xfrm>
            <a:prstGeom prst="rect">
              <a:avLst/>
            </a:prstGeom>
          </p:spPr>
        </p:pic>
        <p:pic>
          <p:nvPicPr>
            <p:cNvPr id="483" name="Picture 482">
              <a:hlinkClick r:id="rId96"/>
            </p:cNvPr>
            <p:cNvPicPr>
              <a:picLocks noChangeAspect="1"/>
            </p:cNvPicPr>
            <p:nvPr/>
          </p:nvPicPr>
          <p:blipFill>
            <a:blip r:embed="rId97" cstate="print">
              <a:extLst>
                <a:ext uri="{BEBA8EAE-BF5A-486C-A8C5-ECC9F3942E4B}">
                  <a14:imgProps xmlns:a14="http://schemas.microsoft.com/office/drawing/2010/main">
                    <a14:imgLayer r:embed="rId98">
                      <a14:imgEffect>
                        <a14:backgroundRemoval t="10000" b="90000" l="10000" r="90000">
                          <a14:foregroundMark x1="75926" y1="70278" x2="75926" y2="702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332" y="5186964"/>
              <a:ext cx="360000" cy="360000"/>
            </a:xfrm>
            <a:prstGeom prst="rect">
              <a:avLst/>
            </a:prstGeom>
          </p:spPr>
        </p:pic>
        <p:pic>
          <p:nvPicPr>
            <p:cNvPr id="487" name="Picture 486">
              <a:hlinkClick r:id="rId99"/>
            </p:cNvPr>
            <p:cNvPicPr>
              <a:picLocks noChangeAspect="1"/>
            </p:cNvPicPr>
            <p:nvPr/>
          </p:nvPicPr>
          <p:blipFill>
            <a:blip r:embed="rId10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8137" y="5618072"/>
              <a:ext cx="360000" cy="360000"/>
            </a:xfrm>
            <a:prstGeom prst="rect">
              <a:avLst/>
            </a:prstGeom>
          </p:spPr>
        </p:pic>
        <p:pic>
          <p:nvPicPr>
            <p:cNvPr id="488" name="Picture 487">
              <a:hlinkClick r:id="rId101"/>
            </p:cNvPr>
            <p:cNvPicPr>
              <a:picLocks noChangeAspect="1"/>
            </p:cNvPicPr>
            <p:nvPr/>
          </p:nvPicPr>
          <p:blipFill>
            <a:blip r:embed="rId10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5643" y="6336830"/>
              <a:ext cx="360000" cy="360000"/>
            </a:xfrm>
            <a:prstGeom prst="rect">
              <a:avLst/>
            </a:prstGeom>
          </p:spPr>
        </p:pic>
        <p:pic>
          <p:nvPicPr>
            <p:cNvPr id="489" name="Picture 488">
              <a:hlinkClick r:id="rId103"/>
            </p:cNvPr>
            <p:cNvPicPr>
              <a:picLocks noChangeAspect="1"/>
            </p:cNvPicPr>
            <p:nvPr/>
          </p:nvPicPr>
          <p:blipFill>
            <a:blip r:embed="rId10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00360" y="6135436"/>
              <a:ext cx="360000" cy="360000"/>
            </a:xfrm>
            <a:prstGeom prst="rect">
              <a:avLst/>
            </a:prstGeom>
          </p:spPr>
        </p:pic>
        <p:pic>
          <p:nvPicPr>
            <p:cNvPr id="490" name="Picture 6" descr="https://codia.ai/_next/static/media/ai-code.cd62ed2d.png">
              <a:hlinkClick r:id="rId105"/>
            </p:cNvPr>
            <p:cNvPicPr>
              <a:picLocks noChangeAspect="1" noChangeArrowheads="1"/>
            </p:cNvPicPr>
            <p:nvPr/>
          </p:nvPicPr>
          <p:blipFill>
            <a:blip r:embed="rId10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3753" y="5473195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1" name="Picture 490">
              <a:hlinkClick r:id="rId107"/>
            </p:cNvPr>
            <p:cNvPicPr>
              <a:picLocks noChangeAspect="1"/>
            </p:cNvPicPr>
            <p:nvPr/>
          </p:nvPicPr>
          <p:blipFill>
            <a:blip r:embed="rId10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8137" y="6538961"/>
              <a:ext cx="284764" cy="288000"/>
            </a:xfrm>
            <a:prstGeom prst="rect">
              <a:avLst/>
            </a:prstGeom>
          </p:spPr>
        </p:pic>
        <p:pic>
          <p:nvPicPr>
            <p:cNvPr id="492" name="Picture 491">
              <a:hlinkClick r:id="rId109"/>
            </p:cNvPr>
            <p:cNvPicPr>
              <a:picLocks noChangeAspect="1"/>
            </p:cNvPicPr>
            <p:nvPr/>
          </p:nvPicPr>
          <p:blipFill>
            <a:blip r:embed="rId1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40983" y="6398083"/>
              <a:ext cx="360000" cy="360000"/>
            </a:xfrm>
            <a:prstGeom prst="rect">
              <a:avLst/>
            </a:prstGeom>
          </p:spPr>
        </p:pic>
        <p:pic>
          <p:nvPicPr>
            <p:cNvPr id="493" name="Picture 492">
              <a:hlinkClick r:id="rId111"/>
            </p:cNvPr>
            <p:cNvPicPr>
              <a:picLocks noChangeAspect="1"/>
            </p:cNvPicPr>
            <p:nvPr/>
          </p:nvPicPr>
          <p:blipFill>
            <a:blip r:embed="rId1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6495" y="5581516"/>
              <a:ext cx="360000" cy="360000"/>
            </a:xfrm>
            <a:prstGeom prst="rect">
              <a:avLst/>
            </a:prstGeom>
          </p:spPr>
        </p:pic>
        <p:pic>
          <p:nvPicPr>
            <p:cNvPr id="494" name="Picture 493">
              <a:hlinkClick r:id="rId113"/>
            </p:cNvPr>
            <p:cNvPicPr>
              <a:picLocks noChangeAspect="1"/>
            </p:cNvPicPr>
            <p:nvPr/>
          </p:nvPicPr>
          <p:blipFill>
            <a:blip r:embed="rId1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3472" y="5205134"/>
              <a:ext cx="360000" cy="360000"/>
            </a:xfrm>
            <a:prstGeom prst="rect">
              <a:avLst/>
            </a:prstGeom>
          </p:spPr>
        </p:pic>
        <p:pic>
          <p:nvPicPr>
            <p:cNvPr id="495" name="Picture 494">
              <a:hlinkClick r:id="rId115"/>
            </p:cNvPr>
            <p:cNvPicPr>
              <a:picLocks noChangeAspect="1"/>
            </p:cNvPicPr>
            <p:nvPr/>
          </p:nvPicPr>
          <p:blipFill>
            <a:blip r:embed="rId1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0897" y="5929142"/>
              <a:ext cx="360000" cy="360000"/>
            </a:xfrm>
            <a:prstGeom prst="rect">
              <a:avLst/>
            </a:prstGeom>
          </p:spPr>
        </p:pic>
        <p:pic>
          <p:nvPicPr>
            <p:cNvPr id="496" name="Picture 12" descr="Ask Codi Discussions | G2">
              <a:hlinkClick r:id="rId117"/>
            </p:cNvPr>
            <p:cNvPicPr>
              <a:picLocks noChangeAspect="1" noChangeArrowheads="1"/>
            </p:cNvPicPr>
            <p:nvPr/>
          </p:nvPicPr>
          <p:blipFill>
            <a:blip r:embed="rId1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72550" y="6403505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97" name="Picture 496">
              <a:hlinkClick r:id="rId119"/>
            </p:cNvPr>
            <p:cNvPicPr>
              <a:picLocks noChangeAspect="1"/>
            </p:cNvPicPr>
            <p:nvPr/>
          </p:nvPicPr>
          <p:blipFill>
            <a:blip r:embed="rId1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28525" y="5903872"/>
              <a:ext cx="360000" cy="360000"/>
            </a:xfrm>
            <a:prstGeom prst="rect">
              <a:avLst/>
            </a:prstGeom>
          </p:spPr>
        </p:pic>
        <p:pic>
          <p:nvPicPr>
            <p:cNvPr id="498" name="Picture 497">
              <a:hlinkClick r:id="rId121"/>
            </p:cNvPr>
            <p:cNvPicPr>
              <a:picLocks noChangeAspect="1"/>
            </p:cNvPicPr>
            <p:nvPr/>
          </p:nvPicPr>
          <p:blipFill>
            <a:blip r:embed="rId1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34124" y="5958895"/>
              <a:ext cx="360000" cy="360000"/>
            </a:xfrm>
            <a:prstGeom prst="rect">
              <a:avLst/>
            </a:prstGeom>
          </p:spPr>
        </p:pic>
        <p:pic>
          <p:nvPicPr>
            <p:cNvPr id="499" name="Picture 498">
              <a:hlinkClick r:id="rId123"/>
            </p:cNvPr>
            <p:cNvPicPr>
              <a:picLocks noChangeAspect="1"/>
            </p:cNvPicPr>
            <p:nvPr/>
          </p:nvPicPr>
          <p:blipFill>
            <a:blip r:embed="rId1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61303" y="6318895"/>
              <a:ext cx="360000" cy="360000"/>
            </a:xfrm>
            <a:prstGeom prst="rect">
              <a:avLst/>
            </a:prstGeom>
          </p:spPr>
        </p:pic>
        <p:pic>
          <p:nvPicPr>
            <p:cNvPr id="500" name="Picture 499">
              <a:hlinkClick r:id="rId125"/>
            </p:cNvPr>
            <p:cNvPicPr>
              <a:picLocks noChangeAspect="1"/>
            </p:cNvPicPr>
            <p:nvPr/>
          </p:nvPicPr>
          <p:blipFill>
            <a:blip r:embed="rId1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9790" y="6296998"/>
              <a:ext cx="360000" cy="360000"/>
            </a:xfrm>
            <a:prstGeom prst="rect">
              <a:avLst/>
            </a:prstGeom>
          </p:spPr>
        </p:pic>
        <p:pic>
          <p:nvPicPr>
            <p:cNvPr id="501" name="Picture 500">
              <a:hlinkClick r:id="rId127"/>
            </p:cNvPr>
            <p:cNvPicPr>
              <a:picLocks noChangeAspect="1"/>
            </p:cNvPicPr>
            <p:nvPr/>
          </p:nvPicPr>
          <p:blipFill>
            <a:blip r:embed="rId1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2231" y="5075668"/>
              <a:ext cx="360000" cy="360000"/>
            </a:xfrm>
            <a:prstGeom prst="rect">
              <a:avLst/>
            </a:prstGeom>
          </p:spPr>
        </p:pic>
        <p:pic>
          <p:nvPicPr>
            <p:cNvPr id="502" name="Picture 501">
              <a:hlinkClick r:id="rId129"/>
            </p:cNvPr>
            <p:cNvPicPr>
              <a:picLocks noChangeAspect="1"/>
            </p:cNvPicPr>
            <p:nvPr/>
          </p:nvPicPr>
          <p:blipFill>
            <a:blip r:embed="rId1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17832" y="5861282"/>
              <a:ext cx="360000" cy="360000"/>
            </a:xfrm>
            <a:prstGeom prst="rect">
              <a:avLst/>
            </a:prstGeom>
          </p:spPr>
        </p:pic>
        <p:pic>
          <p:nvPicPr>
            <p:cNvPr id="503" name="Picture 502">
              <a:hlinkClick r:id="rId131"/>
            </p:cNvPr>
            <p:cNvPicPr>
              <a:picLocks noChangeAspect="1"/>
            </p:cNvPicPr>
            <p:nvPr/>
          </p:nvPicPr>
          <p:blipFill>
            <a:blip r:embed="rId1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9895" y="6403505"/>
              <a:ext cx="357721" cy="360000"/>
            </a:xfrm>
            <a:prstGeom prst="rect">
              <a:avLst/>
            </a:prstGeom>
          </p:spPr>
        </p:pic>
        <p:pic>
          <p:nvPicPr>
            <p:cNvPr id="504" name="Picture 503">
              <a:hlinkClick r:id="rId133"/>
            </p:cNvPr>
            <p:cNvPicPr>
              <a:picLocks noChangeAspect="1"/>
            </p:cNvPicPr>
            <p:nvPr/>
          </p:nvPicPr>
          <p:blipFill>
            <a:blip r:embed="rId1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4267" y="4581755"/>
              <a:ext cx="363850" cy="360000"/>
            </a:xfrm>
            <a:prstGeom prst="rect">
              <a:avLst/>
            </a:prstGeom>
          </p:spPr>
        </p:pic>
        <p:pic>
          <p:nvPicPr>
            <p:cNvPr id="505" name="Picture 16" descr="https://framerusercontent.com/images/SxCODipvXgAdBZ5d7pNKGzVL0E.png">
              <a:hlinkClick r:id="rId135"/>
            </p:cNvPr>
            <p:cNvPicPr>
              <a:picLocks noChangeAspect="1" noChangeArrowheads="1"/>
            </p:cNvPicPr>
            <p:nvPr/>
          </p:nvPicPr>
          <p:blipFill rotWithShape="1">
            <a:blip r:embed="rId136">
              <a:extLst>
                <a:ext uri="{BEBA8EAE-BF5A-486C-A8C5-ECC9F3942E4B}">
                  <a14:imgProps xmlns:a14="http://schemas.microsoft.com/office/drawing/2010/main">
                    <a14:imgLayer r:embed="rId137">
                      <a14:imgEffect>
                        <a14:backgroundRemoval t="10000" b="90000" l="4268" r="100000">
                          <a14:foregroundMark x1="14634" y1="34000" x2="14634" y2="34000"/>
                          <a14:foregroundMark x1="4268" y1="24000" x2="4268" y2="24000"/>
                          <a14:foregroundMark x1="10366" y1="76000" x2="10366" y2="76000"/>
                          <a14:backgroundMark x1="27744" y1="48000" x2="27744" y2="48000"/>
                          <a14:backgroundMark x1="36890" y1="56000" x2="36890" y2="56000"/>
                          <a14:backgroundMark x1="42988" y1="42000" x2="42988" y2="42000"/>
                          <a14:backgroundMark x1="53049" y1="58000" x2="53049" y2="58000"/>
                          <a14:backgroundMark x1="59451" y1="54000" x2="59451" y2="54000"/>
                          <a14:backgroundMark x1="68902" y1="68000" x2="68902" y2="68000"/>
                          <a14:backgroundMark x1="72866" y1="64000" x2="72866" y2="64000"/>
                          <a14:backgroundMark x1="81707" y1="62000" x2="81707" y2="62000"/>
                          <a14:backgroundMark x1="97561" y1="46000" x2="97561" y2="46000"/>
                          <a14:backgroundMark x1="90854" y1="50000" x2="90854" y2="5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217" b="-114"/>
            <a:stretch/>
          </p:blipFill>
          <p:spPr bwMode="auto">
            <a:xfrm>
              <a:off x="6903813" y="5682343"/>
              <a:ext cx="360000" cy="2676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6" name="Picture 505">
              <a:hlinkClick r:id="rId138"/>
            </p:cNvPr>
            <p:cNvPicPr>
              <a:picLocks noChangeAspect="1"/>
            </p:cNvPicPr>
            <p:nvPr/>
          </p:nvPicPr>
          <p:blipFill>
            <a:blip r:embed="rId13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41188" y="5870622"/>
              <a:ext cx="360000" cy="360000"/>
            </a:xfrm>
            <a:prstGeom prst="rect">
              <a:avLst/>
            </a:prstGeom>
          </p:spPr>
        </p:pic>
        <p:pic>
          <p:nvPicPr>
            <p:cNvPr id="507" name="Picture 18" descr="Figstack: AI-powered code understanding and documentation | Deepgram">
              <a:hlinkClick r:id="rId140"/>
            </p:cNvPr>
            <p:cNvPicPr>
              <a:picLocks noChangeAspect="1" noChangeArrowheads="1"/>
            </p:cNvPicPr>
            <p:nvPr/>
          </p:nvPicPr>
          <p:blipFill>
            <a:blip r:embed="rId14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1932" y="6344297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8" name="Picture 20" descr="Tempo: AI Tool Builds React UIs in Minutes | Deepgram">
              <a:hlinkClick r:id="rId142"/>
            </p:cNvPr>
            <p:cNvPicPr>
              <a:picLocks noChangeAspect="1" noChangeArrowheads="1"/>
            </p:cNvPicPr>
            <p:nvPr/>
          </p:nvPicPr>
          <p:blipFill>
            <a:blip r:embed="rId14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7498" y="6299678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09" name="Picture 508">
              <a:hlinkClick r:id="rId144"/>
            </p:cNvPr>
            <p:cNvPicPr>
              <a:picLocks noChangeAspect="1"/>
            </p:cNvPicPr>
            <p:nvPr/>
          </p:nvPicPr>
          <p:blipFill>
            <a:blip r:embed="rId14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29935" y="5869178"/>
              <a:ext cx="329684" cy="360000"/>
            </a:xfrm>
            <a:prstGeom prst="rect">
              <a:avLst/>
            </a:prstGeom>
          </p:spPr>
        </p:pic>
        <p:pic>
          <p:nvPicPr>
            <p:cNvPr id="1026" name="Picture 2" descr="ChatGPT Logo, symbol, meaning, history, PNG, brand"/>
            <p:cNvPicPr>
              <a:picLocks noChangeAspect="1" noChangeArrowheads="1"/>
            </p:cNvPicPr>
            <p:nvPr/>
          </p:nvPicPr>
          <p:blipFill>
            <a:blip r:embed="rId146" cstate="print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56000" y="865832"/>
              <a:ext cx="540000" cy="303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8" name="Picture 14" descr="https://upload.wikimedia.org/wikipedia/commons/thumb/8/8f/Google-gemini-icon.svg/512px-Google-gemini-icon.svg.png?20240826133250"/>
            <p:cNvPicPr>
              <a:picLocks noChangeAspect="1" noChangeArrowheads="1"/>
            </p:cNvPicPr>
            <p:nvPr/>
          </p:nvPicPr>
          <p:blipFill>
            <a:blip r:embed="rId14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8987" y="1329579"/>
              <a:ext cx="360000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1" name="Picture 17"/>
            <p:cNvPicPr>
              <a:picLocks noChangeAspect="1" noChangeArrowheads="1"/>
            </p:cNvPicPr>
            <p:nvPr/>
          </p:nvPicPr>
          <p:blipFill>
            <a:blip r:embed="rId1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3594" y="1374830"/>
              <a:ext cx="360000" cy="36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44" name="Picture 20"/>
            <p:cNvPicPr>
              <a:picLocks noChangeAspect="1" noChangeArrowheads="1"/>
            </p:cNvPicPr>
            <p:nvPr/>
          </p:nvPicPr>
          <p:blipFill>
            <a:blip r:embed="rId14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8549" y="1631579"/>
              <a:ext cx="360000" cy="36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15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850" y="1806809"/>
              <a:ext cx="356201" cy="360000"/>
            </a:xfrm>
            <a:prstGeom prst="rect">
              <a:avLst/>
            </a:prstGeom>
          </p:spPr>
        </p:pic>
        <p:pic>
          <p:nvPicPr>
            <p:cNvPr id="1046" name="Picture 22" descr="Microsoft Copilot - Wikipedia"/>
            <p:cNvPicPr>
              <a:picLocks noChangeAspect="1" noChangeArrowheads="1"/>
            </p:cNvPicPr>
            <p:nvPr/>
          </p:nvPicPr>
          <p:blipFill>
            <a:blip r:embed="rId15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57066" y="1023525"/>
              <a:ext cx="324000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8" name="Picture 24" descr="File:Mistral AI logo (2025–).svg - Wikimedia Commons"/>
            <p:cNvPicPr>
              <a:picLocks noChangeAspect="1" noChangeArrowheads="1"/>
            </p:cNvPicPr>
            <p:nvPr/>
          </p:nvPicPr>
          <p:blipFill>
            <a:blip r:embed="rId15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13818" y="5450908"/>
              <a:ext cx="408029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3" name="TextBox 12"/>
          <p:cNvSpPr txBox="1"/>
          <p:nvPr/>
        </p:nvSpPr>
        <p:spPr>
          <a:xfrm>
            <a:off x="145157" y="-49676"/>
            <a:ext cx="89988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800" dirty="0" smtClean="0"/>
              <a:t>“</a:t>
            </a:r>
            <a:endParaRPr lang="en-US" dirty="0"/>
          </a:p>
        </p:txBody>
      </p:sp>
      <p:sp>
        <p:nvSpPr>
          <p:cNvPr id="15" name="Freeform 14"/>
          <p:cNvSpPr/>
          <p:nvPr/>
        </p:nvSpPr>
        <p:spPr>
          <a:xfrm>
            <a:off x="116114" y="449943"/>
            <a:ext cx="4223657" cy="2322286"/>
          </a:xfrm>
          <a:custGeom>
            <a:avLst/>
            <a:gdLst>
              <a:gd name="connsiteX0" fmla="*/ 0 w 4223657"/>
              <a:gd name="connsiteY0" fmla="*/ 72571 h 2322286"/>
              <a:gd name="connsiteX1" fmla="*/ 0 w 4223657"/>
              <a:gd name="connsiteY1" fmla="*/ 2322286 h 2322286"/>
              <a:gd name="connsiteX2" fmla="*/ 4223657 w 4223657"/>
              <a:gd name="connsiteY2" fmla="*/ 2322286 h 2322286"/>
              <a:gd name="connsiteX3" fmla="*/ 4223657 w 4223657"/>
              <a:gd name="connsiteY3" fmla="*/ 14514 h 2322286"/>
              <a:gd name="connsiteX4" fmla="*/ 725715 w 4223657"/>
              <a:gd name="connsiteY4" fmla="*/ 0 h 2322286"/>
              <a:gd name="connsiteX5" fmla="*/ 725715 w 4223657"/>
              <a:gd name="connsiteY5" fmla="*/ 0 h 2322286"/>
              <a:gd name="connsiteX6" fmla="*/ 725715 w 4223657"/>
              <a:gd name="connsiteY6" fmla="*/ 0 h 2322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23657" h="2322286">
                <a:moveTo>
                  <a:pt x="0" y="72571"/>
                </a:moveTo>
                <a:lnTo>
                  <a:pt x="0" y="2322286"/>
                </a:lnTo>
                <a:lnTo>
                  <a:pt x="4223657" y="2322286"/>
                </a:lnTo>
                <a:lnTo>
                  <a:pt x="4223657" y="14514"/>
                </a:lnTo>
                <a:lnTo>
                  <a:pt x="725715" y="0"/>
                </a:lnTo>
                <a:lnTo>
                  <a:pt x="725715" y="0"/>
                </a:lnTo>
                <a:lnTo>
                  <a:pt x="725715" y="0"/>
                </a:lnTo>
              </a:path>
            </a:pathLst>
          </a:cu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05973" y="874041"/>
            <a:ext cx="395539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>
                <a:latin typeface="Montserrat Black" pitchFamily="2" charset="0"/>
              </a:rPr>
              <a:t>THERE IS A VAST AMOUNT </a:t>
            </a:r>
            <a:r>
              <a:rPr lang="en-US" sz="2000" dirty="0" smtClean="0">
                <a:latin typeface="Montserrat Black" pitchFamily="2" charset="0"/>
              </a:rPr>
              <a:t>OF </a:t>
            </a:r>
            <a:r>
              <a:rPr lang="en-US" sz="2000" dirty="0">
                <a:latin typeface="Montserrat Black" pitchFamily="2" charset="0"/>
              </a:rPr>
              <a:t>AI TOOLS HIDDEN IN THE OCEAN OF </a:t>
            </a:r>
            <a:r>
              <a:rPr lang="en-US" sz="2000" dirty="0" smtClean="0">
                <a:latin typeface="Montserrat Black" pitchFamily="2" charset="0"/>
              </a:rPr>
              <a:t>THE INTERNET WHICH </a:t>
            </a:r>
            <a:r>
              <a:rPr lang="en-US" sz="2000" dirty="0">
                <a:latin typeface="Montserrat Black" pitchFamily="2" charset="0"/>
              </a:rPr>
              <a:t>IS </a:t>
            </a:r>
            <a:r>
              <a:rPr lang="en-US" sz="2000" dirty="0">
                <a:solidFill>
                  <a:srgbClr val="0070C0"/>
                </a:solidFill>
                <a:latin typeface="Montserrat Black" pitchFamily="2" charset="0"/>
              </a:rPr>
              <a:t>ONE</a:t>
            </a:r>
            <a:r>
              <a:rPr lang="en-US" sz="2000" dirty="0">
                <a:latin typeface="Montserrat Black" pitchFamily="2" charset="0"/>
              </a:rPr>
              <a:t> SEARCH </a:t>
            </a:r>
            <a:r>
              <a:rPr lang="en-US" sz="2000" dirty="0" smtClean="0">
                <a:latin typeface="Montserrat Black" pitchFamily="2" charset="0"/>
              </a:rPr>
              <a:t>(</a:t>
            </a:r>
            <a:r>
              <a:rPr lang="en-US" sz="2000" dirty="0" smtClean="0">
                <a:solidFill>
                  <a:srgbClr val="0070C0"/>
                </a:solidFill>
                <a:latin typeface="Montserrat Black" pitchFamily="2" charset="0"/>
              </a:rPr>
              <a:t>DIVE</a:t>
            </a:r>
            <a:r>
              <a:rPr lang="en-US" sz="2000" dirty="0" smtClean="0">
                <a:latin typeface="Montserrat Black" pitchFamily="2" charset="0"/>
              </a:rPr>
              <a:t>) AHEAD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639377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/>
          <p:cNvGrpSpPr/>
          <p:nvPr/>
        </p:nvGrpSpPr>
        <p:grpSpPr>
          <a:xfrm>
            <a:off x="229877" y="185264"/>
            <a:ext cx="692331" cy="977413"/>
            <a:chOff x="719424" y="1824821"/>
            <a:chExt cx="692331" cy="977413"/>
          </a:xfrm>
        </p:grpSpPr>
        <p:pic>
          <p:nvPicPr>
            <p:cNvPr id="14" name="Picture 13">
              <a:hlinkClick r:id="rId3"/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754" y="1824821"/>
              <a:ext cx="450333" cy="54000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719424" y="2494457"/>
              <a:ext cx="6923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REPLIT</a:t>
              </a:r>
              <a:endParaRPr lang="en-IN" sz="1400" dirty="0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6308193" y="1134637"/>
            <a:ext cx="1204420" cy="1208406"/>
            <a:chOff x="1172096" y="3009924"/>
            <a:chExt cx="1204420" cy="1208406"/>
          </a:xfrm>
        </p:grpSpPr>
        <p:pic>
          <p:nvPicPr>
            <p:cNvPr id="23" name="Picture 22">
              <a:hlinkClick r:id="rId5"/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3547" y="3009924"/>
              <a:ext cx="720000" cy="720000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1172096" y="3695110"/>
              <a:ext cx="12044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CODE</a:t>
              </a:r>
            </a:p>
            <a:p>
              <a:pPr algn="ctr"/>
              <a:r>
                <a:rPr lang="en-US" sz="1400" dirty="0" smtClean="0"/>
                <a:t>CONDUCTOR</a:t>
              </a:r>
              <a:endParaRPr lang="en-IN" sz="1400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951090" y="411310"/>
            <a:ext cx="721896" cy="917919"/>
            <a:chOff x="1539409" y="1874473"/>
            <a:chExt cx="721896" cy="917919"/>
          </a:xfrm>
        </p:grpSpPr>
        <p:pic>
          <p:nvPicPr>
            <p:cNvPr id="27" name="Picture 26">
              <a:hlinkClick r:id="rId7"/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9409" y="1874473"/>
              <a:ext cx="612000" cy="599250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1568974" y="2484615"/>
              <a:ext cx="6923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BOLT</a:t>
              </a:r>
              <a:endParaRPr lang="en-IN" sz="1400" dirty="0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2757719" y="1102935"/>
            <a:ext cx="978175" cy="819610"/>
            <a:chOff x="2374706" y="1976813"/>
            <a:chExt cx="978175" cy="819610"/>
          </a:xfrm>
        </p:grpSpPr>
        <p:pic>
          <p:nvPicPr>
            <p:cNvPr id="15" name="Picture 14">
              <a:hlinkClick r:id="rId9"/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0918" y="1976813"/>
              <a:ext cx="426131" cy="43200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2374706" y="2488646"/>
              <a:ext cx="9781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LOVABLE</a:t>
              </a:r>
              <a:endParaRPr lang="en-IN" sz="1400" dirty="0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1173196" y="2601306"/>
            <a:ext cx="803153" cy="932884"/>
            <a:chOff x="4246662" y="1878931"/>
            <a:chExt cx="803153" cy="932884"/>
          </a:xfrm>
        </p:grpSpPr>
        <p:pic>
          <p:nvPicPr>
            <p:cNvPr id="13" name="Picture 12">
              <a:hlinkClick r:id="rId11"/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68480" y="1878931"/>
              <a:ext cx="540000" cy="540000"/>
            </a:xfrm>
            <a:prstGeom prst="rect">
              <a:avLst/>
            </a:prstGeom>
          </p:spPr>
        </p:pic>
        <p:sp>
          <p:nvSpPr>
            <p:cNvPr id="32" name="TextBox 31"/>
            <p:cNvSpPr txBox="1"/>
            <p:nvPr/>
          </p:nvSpPr>
          <p:spPr>
            <a:xfrm>
              <a:off x="4246662" y="2504038"/>
              <a:ext cx="803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BASE 44</a:t>
              </a:r>
              <a:endParaRPr lang="en-IN" sz="1400" dirty="0"/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1623302" y="192124"/>
            <a:ext cx="1053388" cy="960270"/>
            <a:chOff x="5077729" y="1877349"/>
            <a:chExt cx="1020256" cy="930067"/>
          </a:xfrm>
        </p:grpSpPr>
        <p:pic>
          <p:nvPicPr>
            <p:cNvPr id="16" name="Picture 15">
              <a:hlinkClick r:id="rId13"/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8874" y="1877349"/>
              <a:ext cx="612000" cy="612000"/>
            </a:xfrm>
            <a:prstGeom prst="rect">
              <a:avLst/>
            </a:prstGeom>
          </p:spPr>
        </p:pic>
        <p:sp>
          <p:nvSpPr>
            <p:cNvPr id="33" name="TextBox 32"/>
            <p:cNvSpPr txBox="1"/>
            <p:nvPr/>
          </p:nvSpPr>
          <p:spPr>
            <a:xfrm>
              <a:off x="5077729" y="2499639"/>
              <a:ext cx="10202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EMERGENT</a:t>
              </a:r>
              <a:endParaRPr lang="en-IN" sz="1400" dirty="0"/>
            </a:p>
          </p:txBody>
        </p:sp>
      </p:grpSp>
      <p:grpSp>
        <p:nvGrpSpPr>
          <p:cNvPr id="74" name="Group 73"/>
          <p:cNvGrpSpPr/>
          <p:nvPr/>
        </p:nvGrpSpPr>
        <p:grpSpPr>
          <a:xfrm>
            <a:off x="1976349" y="2263019"/>
            <a:ext cx="696494" cy="940083"/>
            <a:chOff x="6167279" y="1852115"/>
            <a:chExt cx="696494" cy="940083"/>
          </a:xfrm>
        </p:grpSpPr>
        <p:pic>
          <p:nvPicPr>
            <p:cNvPr id="17" name="Picture 16">
              <a:hlinkClick r:id="rId15"/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7279" y="1852115"/>
              <a:ext cx="561250" cy="540000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6171442" y="2484421"/>
              <a:ext cx="6923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GLIDE</a:t>
              </a:r>
              <a:endParaRPr lang="en-IN" sz="1400" dirty="0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3480827" y="202244"/>
            <a:ext cx="888267" cy="940083"/>
            <a:chOff x="7718683" y="1867333"/>
            <a:chExt cx="888267" cy="940083"/>
          </a:xfrm>
        </p:grpSpPr>
        <p:pic>
          <p:nvPicPr>
            <p:cNvPr id="21" name="Picture 20">
              <a:hlinkClick r:id="rId17"/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3943" y="1867333"/>
              <a:ext cx="540000" cy="540000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7718683" y="2499639"/>
              <a:ext cx="8882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SOFTGEN</a:t>
              </a:r>
              <a:endParaRPr lang="en-IN" sz="1400" dirty="0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2042796" y="1236239"/>
            <a:ext cx="692331" cy="929091"/>
            <a:chOff x="6976407" y="1870166"/>
            <a:chExt cx="692331" cy="929091"/>
          </a:xfrm>
        </p:grpSpPr>
        <p:pic>
          <p:nvPicPr>
            <p:cNvPr id="19" name="Picture 18">
              <a:hlinkClick r:id="rId19"/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8842" y="1870166"/>
              <a:ext cx="540000" cy="540000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6976407" y="2491480"/>
              <a:ext cx="6923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SAME</a:t>
              </a:r>
              <a:endParaRPr lang="en-IN" sz="1400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4375187" y="175602"/>
            <a:ext cx="884063" cy="944116"/>
            <a:chOff x="8631034" y="1867333"/>
            <a:chExt cx="884063" cy="944116"/>
          </a:xfrm>
        </p:grpSpPr>
        <p:pic>
          <p:nvPicPr>
            <p:cNvPr id="20" name="Picture 19">
              <a:hlinkClick r:id="rId21"/>
            </p:cNvPr>
            <p:cNvPicPr>
              <a:picLocks noChangeAspect="1"/>
            </p:cNvPicPr>
            <p:nvPr/>
          </p:nvPicPr>
          <p:blipFill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3288" y="1867333"/>
              <a:ext cx="540000" cy="540000"/>
            </a:xfrm>
            <a:prstGeom prst="rect">
              <a:avLst/>
            </a:prstGeom>
          </p:spPr>
        </p:pic>
        <p:sp>
          <p:nvSpPr>
            <p:cNvPr id="37" name="TextBox 36"/>
            <p:cNvSpPr txBox="1"/>
            <p:nvPr/>
          </p:nvSpPr>
          <p:spPr>
            <a:xfrm>
              <a:off x="8631034" y="2503672"/>
              <a:ext cx="88406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CAPACITY</a:t>
              </a:r>
              <a:endParaRPr lang="en-IN" sz="1400" dirty="0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5217723" y="92108"/>
            <a:ext cx="815570" cy="942960"/>
            <a:chOff x="9497749" y="1864457"/>
            <a:chExt cx="815570" cy="942960"/>
          </a:xfrm>
        </p:grpSpPr>
        <p:pic>
          <p:nvPicPr>
            <p:cNvPr id="18" name="Picture 17">
              <a:hlinkClick r:id="rId23"/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2633" y="1864457"/>
              <a:ext cx="540000" cy="540000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9497749" y="2499640"/>
              <a:ext cx="8155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BUBBLE</a:t>
              </a:r>
              <a:endParaRPr lang="en-IN" sz="1400" dirty="0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4470371" y="1172108"/>
            <a:ext cx="1177911" cy="942959"/>
            <a:chOff x="10190080" y="1864457"/>
            <a:chExt cx="1177911" cy="942959"/>
          </a:xfrm>
        </p:grpSpPr>
        <p:pic>
          <p:nvPicPr>
            <p:cNvPr id="22" name="Picture 21">
              <a:hlinkClick r:id="rId25"/>
            </p:cNvPr>
            <p:cNvPicPr>
              <a:picLocks noChangeAspect="1"/>
            </p:cNvPicPr>
            <p:nvPr/>
          </p:nvPicPr>
          <p:blipFill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71978" y="1864457"/>
              <a:ext cx="540000" cy="540000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0190080" y="2499639"/>
              <a:ext cx="11779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PYTHAGORA</a:t>
              </a:r>
              <a:endParaRPr lang="en-IN" sz="1400" dirty="0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6221427" y="83584"/>
            <a:ext cx="831527" cy="950535"/>
            <a:chOff x="11281188" y="1864457"/>
            <a:chExt cx="831527" cy="950535"/>
          </a:xfrm>
        </p:grpSpPr>
        <p:pic>
          <p:nvPicPr>
            <p:cNvPr id="26" name="Picture 25">
              <a:hlinkClick r:id="rId27"/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29199" y="1864457"/>
              <a:ext cx="540000" cy="540000"/>
            </a:xfrm>
            <a:prstGeom prst="rect">
              <a:avLst/>
            </a:prstGeom>
          </p:spPr>
        </p:pic>
        <p:sp>
          <p:nvSpPr>
            <p:cNvPr id="40" name="TextBox 39"/>
            <p:cNvSpPr txBox="1"/>
            <p:nvPr/>
          </p:nvSpPr>
          <p:spPr>
            <a:xfrm>
              <a:off x="11281188" y="2507215"/>
              <a:ext cx="83152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VITARA</a:t>
              </a:r>
              <a:endParaRPr lang="en-IN" sz="1400" dirty="0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196162" y="1369728"/>
            <a:ext cx="812270" cy="933174"/>
            <a:chOff x="606424" y="3153295"/>
            <a:chExt cx="812270" cy="933174"/>
          </a:xfrm>
        </p:grpSpPr>
        <p:pic>
          <p:nvPicPr>
            <p:cNvPr id="25" name="Picture 24">
              <a:hlinkClick r:id="rId29"/>
            </p:cNvPr>
            <p:cNvPicPr>
              <a:picLocks noChangeAspect="1"/>
            </p:cNvPicPr>
            <p:nvPr/>
          </p:nvPicPr>
          <p:blipFill>
            <a:blip r:embed="rId3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590" y="3153295"/>
              <a:ext cx="540000" cy="540000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606424" y="3778692"/>
              <a:ext cx="8122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CREATE</a:t>
              </a:r>
              <a:endParaRPr lang="en-IN" sz="1400" dirty="0"/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873997" y="1390830"/>
            <a:ext cx="1223937" cy="1106111"/>
            <a:chOff x="2108062" y="3099924"/>
            <a:chExt cx="1223937" cy="1106111"/>
          </a:xfrm>
        </p:grpSpPr>
        <p:pic>
          <p:nvPicPr>
            <p:cNvPr id="24" name="Picture 23">
              <a:hlinkClick r:id="rId31"/>
            </p:cNvPr>
            <p:cNvPicPr>
              <a:picLocks noChangeAspect="1"/>
            </p:cNvPicPr>
            <p:nvPr/>
          </p:nvPicPr>
          <p:blipFill>
            <a:blip r:embed="rId3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17952" y="3099924"/>
              <a:ext cx="540000" cy="540000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2108062" y="3682815"/>
              <a:ext cx="122393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SUPERBLOCKS(CLARK)</a:t>
              </a:r>
              <a:endParaRPr lang="en-IN" sz="1400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195187" y="4652165"/>
            <a:ext cx="803153" cy="937777"/>
            <a:chOff x="3273078" y="3099924"/>
            <a:chExt cx="803153" cy="937777"/>
          </a:xfrm>
        </p:grpSpPr>
        <p:pic>
          <p:nvPicPr>
            <p:cNvPr id="43" name="Picture 42">
              <a:hlinkClick r:id="rId33"/>
            </p:cNvPr>
            <p:cNvPicPr>
              <a:picLocks noChangeAspect="1"/>
            </p:cNvPicPr>
            <p:nvPr/>
          </p:nvPicPr>
          <p:blipFill>
            <a:blip r:embed="rId3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3253" y="3099924"/>
              <a:ext cx="540000" cy="540000"/>
            </a:xfrm>
            <a:prstGeom prst="rect">
              <a:avLst/>
            </a:prstGeom>
          </p:spPr>
        </p:pic>
        <p:sp>
          <p:nvSpPr>
            <p:cNvPr id="44" name="TextBox 43"/>
            <p:cNvSpPr txBox="1"/>
            <p:nvPr/>
          </p:nvSpPr>
          <p:spPr>
            <a:xfrm>
              <a:off x="3273078" y="3729924"/>
              <a:ext cx="803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FAB</a:t>
              </a:r>
              <a:endParaRPr lang="en-IN" sz="1400" dirty="0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9374082" y="197758"/>
            <a:ext cx="803153" cy="899983"/>
            <a:chOff x="4149225" y="3142815"/>
            <a:chExt cx="803153" cy="899983"/>
          </a:xfrm>
        </p:grpSpPr>
        <p:pic>
          <p:nvPicPr>
            <p:cNvPr id="45" name="Picture 44">
              <a:hlinkClick r:id="rId35"/>
            </p:cNvPr>
            <p:cNvPicPr>
              <a:picLocks noChangeAspect="1"/>
            </p:cNvPicPr>
            <p:nvPr/>
          </p:nvPicPr>
          <p:blipFill>
            <a:blip r:embed="rId3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8258" y="3142815"/>
              <a:ext cx="540000" cy="540000"/>
            </a:xfrm>
            <a:prstGeom prst="rect">
              <a:avLst/>
            </a:prstGeom>
          </p:spPr>
        </p:pic>
        <p:sp>
          <p:nvSpPr>
            <p:cNvPr id="46" name="TextBox 45"/>
            <p:cNvSpPr txBox="1"/>
            <p:nvPr/>
          </p:nvSpPr>
          <p:spPr>
            <a:xfrm>
              <a:off x="4149225" y="3735021"/>
              <a:ext cx="803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smtClean="0"/>
                <a:t>SOFTR</a:t>
              </a:r>
              <a:endParaRPr lang="en-IN" sz="1400" dirty="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7015014" y="245862"/>
            <a:ext cx="803153" cy="953574"/>
            <a:chOff x="5160798" y="3178302"/>
            <a:chExt cx="803153" cy="953574"/>
          </a:xfrm>
        </p:grpSpPr>
        <p:pic>
          <p:nvPicPr>
            <p:cNvPr id="47" name="Picture 46">
              <a:hlinkClick r:id="rId37"/>
            </p:cNvPr>
            <p:cNvPicPr>
              <a:picLocks noChangeAspect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8296" y="3178302"/>
              <a:ext cx="514285" cy="432000"/>
            </a:xfrm>
            <a:prstGeom prst="rect">
              <a:avLst/>
            </a:prstGeom>
          </p:spPr>
        </p:pic>
        <p:sp>
          <p:nvSpPr>
            <p:cNvPr id="48" name="TextBox 47"/>
            <p:cNvSpPr txBox="1"/>
            <p:nvPr/>
          </p:nvSpPr>
          <p:spPr>
            <a:xfrm>
              <a:off x="5160798" y="3608656"/>
              <a:ext cx="8031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AIR TABLE</a:t>
              </a:r>
              <a:endParaRPr lang="en-IN" sz="1400" dirty="0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5625396" y="1181422"/>
            <a:ext cx="803153" cy="936336"/>
            <a:chOff x="6044718" y="3176912"/>
            <a:chExt cx="803153" cy="936336"/>
          </a:xfrm>
        </p:grpSpPr>
        <p:pic>
          <p:nvPicPr>
            <p:cNvPr id="3" name="Picture 2">
              <a:hlinkClick r:id="rId39"/>
            </p:cNvPr>
            <p:cNvPicPr>
              <a:picLocks noChangeAspect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9940" y="3176912"/>
              <a:ext cx="609322" cy="612000"/>
            </a:xfrm>
            <a:prstGeom prst="rect">
              <a:avLst/>
            </a:prstGeom>
          </p:spPr>
        </p:pic>
        <p:sp>
          <p:nvSpPr>
            <p:cNvPr id="49" name="TextBox 48"/>
            <p:cNvSpPr txBox="1"/>
            <p:nvPr/>
          </p:nvSpPr>
          <p:spPr>
            <a:xfrm>
              <a:off x="6044718" y="3805471"/>
              <a:ext cx="8031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ADALO</a:t>
              </a:r>
              <a:endParaRPr lang="en-IN" sz="1400" dirty="0"/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7664815" y="99718"/>
            <a:ext cx="1076956" cy="1133492"/>
            <a:chOff x="6774154" y="3099924"/>
            <a:chExt cx="1076956" cy="1133492"/>
          </a:xfrm>
        </p:grpSpPr>
        <p:pic>
          <p:nvPicPr>
            <p:cNvPr id="2" name="Picture 1">
              <a:hlinkClick r:id="rId41"/>
            </p:cNvPr>
            <p:cNvPicPr>
              <a:picLocks noChangeAspect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7578" y="3099924"/>
              <a:ext cx="414137" cy="540000"/>
            </a:xfrm>
            <a:prstGeom prst="rect">
              <a:avLst/>
            </a:prstGeom>
          </p:spPr>
        </p:pic>
        <p:sp>
          <p:nvSpPr>
            <p:cNvPr id="50" name="TextBox 49"/>
            <p:cNvSpPr txBox="1"/>
            <p:nvPr/>
          </p:nvSpPr>
          <p:spPr>
            <a:xfrm>
              <a:off x="6774154" y="3710196"/>
              <a:ext cx="10769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QUICK</a:t>
              </a:r>
            </a:p>
            <a:p>
              <a:pPr algn="ctr"/>
              <a:r>
                <a:rPr lang="en-US" sz="1400" dirty="0" smtClean="0"/>
                <a:t>BASE</a:t>
              </a:r>
              <a:endParaRPr lang="en-IN" sz="1400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7390719" y="1276939"/>
            <a:ext cx="1076956" cy="957327"/>
            <a:chOff x="7683974" y="3085471"/>
            <a:chExt cx="1076956" cy="957327"/>
          </a:xfrm>
        </p:grpSpPr>
        <p:pic>
          <p:nvPicPr>
            <p:cNvPr id="4" name="Picture 3">
              <a:hlinkClick r:id="rId43"/>
            </p:cNvPr>
            <p:cNvPicPr>
              <a:picLocks noChangeAspect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4034" y="3085471"/>
              <a:ext cx="595604" cy="539496"/>
            </a:xfrm>
            <a:prstGeom prst="rect">
              <a:avLst/>
            </a:prstGeom>
          </p:spPr>
        </p:pic>
        <p:sp>
          <p:nvSpPr>
            <p:cNvPr id="51" name="TextBox 50"/>
            <p:cNvSpPr txBox="1"/>
            <p:nvPr/>
          </p:nvSpPr>
          <p:spPr>
            <a:xfrm>
              <a:off x="7683974" y="3735021"/>
              <a:ext cx="1076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THUNKABLE</a:t>
              </a:r>
              <a:endParaRPr lang="en-IN" sz="1400" dirty="0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9350003" y="1336413"/>
            <a:ext cx="1076956" cy="969349"/>
            <a:chOff x="8653238" y="3079545"/>
            <a:chExt cx="1076956" cy="969349"/>
          </a:xfrm>
        </p:grpSpPr>
        <p:pic>
          <p:nvPicPr>
            <p:cNvPr id="9" name="Picture 8">
              <a:hlinkClick r:id="rId45"/>
            </p:cNvPr>
            <p:cNvPicPr>
              <a:picLocks noChangeAspect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4704" y="3079545"/>
              <a:ext cx="540000" cy="540000"/>
            </a:xfrm>
            <a:prstGeom prst="rect">
              <a:avLst/>
            </a:prstGeom>
          </p:spPr>
        </p:pic>
        <p:sp>
          <p:nvSpPr>
            <p:cNvPr id="52" name="TextBox 51"/>
            <p:cNvSpPr txBox="1"/>
            <p:nvPr/>
          </p:nvSpPr>
          <p:spPr>
            <a:xfrm>
              <a:off x="8653238" y="3741117"/>
              <a:ext cx="1076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APPY PIE</a:t>
              </a:r>
              <a:endParaRPr lang="en-IN" sz="1400" dirty="0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210222" y="3573671"/>
            <a:ext cx="1076956" cy="907578"/>
            <a:chOff x="9464262" y="3142815"/>
            <a:chExt cx="1076956" cy="907578"/>
          </a:xfrm>
        </p:grpSpPr>
        <p:pic>
          <p:nvPicPr>
            <p:cNvPr id="10" name="Picture 9">
              <a:hlinkClick r:id="rId47"/>
            </p:cNvPr>
            <p:cNvPicPr>
              <a:picLocks noChangeAspect="1"/>
            </p:cNvPicPr>
            <p:nvPr/>
          </p:nvPicPr>
          <p:blipFill>
            <a:blip r:embed="rId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1803" y="3142815"/>
              <a:ext cx="540000" cy="54000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9464262" y="3742616"/>
              <a:ext cx="1076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WEBWAVE</a:t>
              </a:r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12210" y="2374715"/>
            <a:ext cx="1076956" cy="1087944"/>
            <a:chOff x="10252102" y="3149440"/>
            <a:chExt cx="1076956" cy="1087944"/>
          </a:xfrm>
        </p:grpSpPr>
        <p:pic>
          <p:nvPicPr>
            <p:cNvPr id="11" name="Picture 10">
              <a:hlinkClick r:id="rId49"/>
            </p:cNvPr>
            <p:cNvPicPr>
              <a:picLocks noChangeAspect="1"/>
            </p:cNvPicPr>
            <p:nvPr/>
          </p:nvPicPr>
          <p:blipFill>
            <a:blip r:embed="rId5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19598" y="3149440"/>
              <a:ext cx="540000" cy="540000"/>
            </a:xfrm>
            <a:prstGeom prst="rect">
              <a:avLst/>
            </a:prstGeom>
          </p:spPr>
        </p:pic>
        <p:sp>
          <p:nvSpPr>
            <p:cNvPr id="54" name="TextBox 53"/>
            <p:cNvSpPr txBox="1"/>
            <p:nvPr/>
          </p:nvSpPr>
          <p:spPr>
            <a:xfrm>
              <a:off x="10252102" y="3714164"/>
              <a:ext cx="10769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RENDER</a:t>
              </a:r>
            </a:p>
            <a:p>
              <a:pPr algn="ctr"/>
              <a:r>
                <a:rPr lang="en-US" sz="1400" dirty="0" smtClean="0"/>
                <a:t>FOREST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1796701" y="3557105"/>
            <a:ext cx="1076956" cy="878597"/>
            <a:chOff x="11069791" y="3155007"/>
            <a:chExt cx="1076956" cy="878597"/>
          </a:xfrm>
        </p:grpSpPr>
        <p:pic>
          <p:nvPicPr>
            <p:cNvPr id="12" name="Picture 11">
              <a:hlinkClick r:id="rId51"/>
            </p:cNvPr>
            <p:cNvPicPr>
              <a:picLocks noChangeAspect="1"/>
            </p:cNvPicPr>
            <p:nvPr/>
          </p:nvPicPr>
          <p:blipFill>
            <a:blip r:embed="rId5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50974" y="3155007"/>
              <a:ext cx="540000" cy="540000"/>
            </a:xfrm>
            <a:prstGeom prst="rect">
              <a:avLst/>
            </a:prstGeom>
          </p:spPr>
        </p:pic>
        <p:sp>
          <p:nvSpPr>
            <p:cNvPr id="55" name="TextBox 54"/>
            <p:cNvSpPr txBox="1"/>
            <p:nvPr/>
          </p:nvSpPr>
          <p:spPr>
            <a:xfrm>
              <a:off x="11069791" y="3725827"/>
              <a:ext cx="1076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DURABLE</a:t>
              </a:r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10007981" y="196912"/>
            <a:ext cx="1076956" cy="853344"/>
            <a:chOff x="4136567" y="4515068"/>
            <a:chExt cx="1076956" cy="853344"/>
          </a:xfrm>
        </p:grpSpPr>
        <p:pic>
          <p:nvPicPr>
            <p:cNvPr id="56" name="Picture 55">
              <a:hlinkClick r:id="rId53"/>
            </p:cNvPr>
            <p:cNvPicPr>
              <a:picLocks noChangeAspect="1"/>
            </p:cNvPicPr>
            <p:nvPr/>
          </p:nvPicPr>
          <p:blipFill>
            <a:blip r:embed="rId5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7518" y="4515068"/>
              <a:ext cx="540000" cy="540000"/>
            </a:xfrm>
            <a:prstGeom prst="rect">
              <a:avLst/>
            </a:prstGeom>
          </p:spPr>
        </p:pic>
        <p:sp>
          <p:nvSpPr>
            <p:cNvPr id="57" name="TextBox 56"/>
            <p:cNvSpPr txBox="1"/>
            <p:nvPr/>
          </p:nvSpPr>
          <p:spPr>
            <a:xfrm>
              <a:off x="4136567" y="5060635"/>
              <a:ext cx="1076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JIMDO</a:t>
              </a: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178870" y="5690622"/>
            <a:ext cx="1076956" cy="847777"/>
            <a:chOff x="415609" y="4535158"/>
            <a:chExt cx="1076956" cy="847777"/>
          </a:xfrm>
        </p:grpSpPr>
        <p:pic>
          <p:nvPicPr>
            <p:cNvPr id="58" name="Picture 57">
              <a:hlinkClick r:id="rId55"/>
            </p:cNvPr>
            <p:cNvPicPr>
              <a:picLocks noChangeAspect="1"/>
            </p:cNvPicPr>
            <p:nvPr/>
          </p:nvPicPr>
          <p:blipFill>
            <a:blip r:embed="rId5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846" y="4535158"/>
              <a:ext cx="540000" cy="540000"/>
            </a:xfrm>
            <a:prstGeom prst="rect">
              <a:avLst/>
            </a:prstGeom>
          </p:spPr>
        </p:pic>
        <p:sp>
          <p:nvSpPr>
            <p:cNvPr id="59" name="TextBox 58"/>
            <p:cNvSpPr txBox="1"/>
            <p:nvPr/>
          </p:nvSpPr>
          <p:spPr>
            <a:xfrm>
              <a:off x="415609" y="5075158"/>
              <a:ext cx="1076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HOCOOS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10078510" y="1153053"/>
            <a:ext cx="1076956" cy="853873"/>
            <a:chOff x="1372681" y="4535158"/>
            <a:chExt cx="1076956" cy="853873"/>
          </a:xfrm>
        </p:grpSpPr>
        <p:pic>
          <p:nvPicPr>
            <p:cNvPr id="60" name="Picture 59">
              <a:hlinkClick r:id="rId57"/>
            </p:cNvPr>
            <p:cNvPicPr>
              <a:picLocks noChangeAspect="1"/>
            </p:cNvPicPr>
            <p:nvPr/>
          </p:nvPicPr>
          <p:blipFill>
            <a:blip r:embed="rId5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40570" y="4535158"/>
              <a:ext cx="540000" cy="540000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1372681" y="5081254"/>
              <a:ext cx="1076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MIXO</a:t>
              </a: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8252460" y="1132794"/>
            <a:ext cx="1076956" cy="1069316"/>
            <a:chOff x="2293177" y="4524972"/>
            <a:chExt cx="1076956" cy="1069316"/>
          </a:xfrm>
        </p:grpSpPr>
        <p:pic>
          <p:nvPicPr>
            <p:cNvPr id="62" name="Picture 61">
              <a:hlinkClick r:id="rId59"/>
            </p:cNvPr>
            <p:cNvPicPr>
              <a:picLocks noChangeAspect="1"/>
            </p:cNvPicPr>
            <p:nvPr/>
          </p:nvPicPr>
          <p:blipFill>
            <a:blip r:embed="rId6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57217" y="4524972"/>
              <a:ext cx="540000" cy="540000"/>
            </a:xfrm>
            <a:prstGeom prst="rect">
              <a:avLst/>
            </a:prstGeom>
          </p:spPr>
        </p:pic>
        <p:sp>
          <p:nvSpPr>
            <p:cNvPr id="63" name="TextBox 62"/>
            <p:cNvSpPr txBox="1"/>
            <p:nvPr/>
          </p:nvSpPr>
          <p:spPr>
            <a:xfrm>
              <a:off x="2293177" y="5071068"/>
              <a:ext cx="10769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CODE</a:t>
              </a:r>
            </a:p>
            <a:p>
              <a:pPr algn="ctr"/>
              <a:r>
                <a:rPr lang="en-US" sz="1400" dirty="0" smtClean="0"/>
                <a:t>DESIGN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8358813" y="251959"/>
            <a:ext cx="1076956" cy="864306"/>
            <a:chOff x="3177097" y="4520635"/>
            <a:chExt cx="1076956" cy="864306"/>
          </a:xfrm>
        </p:grpSpPr>
        <p:pic>
          <p:nvPicPr>
            <p:cNvPr id="64" name="Picture 63">
              <a:hlinkClick r:id="rId61"/>
            </p:cNvPr>
            <p:cNvPicPr>
              <a:picLocks noChangeAspect="1"/>
            </p:cNvPicPr>
            <p:nvPr/>
          </p:nvPicPr>
          <p:blipFill>
            <a:blip r:embed="rId6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8460" y="4520635"/>
              <a:ext cx="540000" cy="540000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3177097" y="5077164"/>
              <a:ext cx="1076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DORIK</a:t>
              </a: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3691344" y="1240293"/>
            <a:ext cx="769834" cy="946628"/>
            <a:chOff x="3331779" y="1855891"/>
            <a:chExt cx="769834" cy="946628"/>
          </a:xfrm>
        </p:grpSpPr>
        <p:pic>
          <p:nvPicPr>
            <p:cNvPr id="66" name="Picture 65">
              <a:hlinkClick r:id="rId63"/>
            </p:cNvPr>
            <p:cNvPicPr>
              <a:picLocks noChangeAspect="1"/>
            </p:cNvPicPr>
            <p:nvPr/>
          </p:nvPicPr>
          <p:blipFill>
            <a:blip r:embed="rId6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37803" y="1855891"/>
              <a:ext cx="540000" cy="540000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3331779" y="2494742"/>
              <a:ext cx="76983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CLAUDE</a:t>
              </a:r>
              <a:endParaRPr lang="en-IN" sz="1400" dirty="0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1044739" y="3900042"/>
            <a:ext cx="1076956" cy="862587"/>
            <a:chOff x="2054422" y="4914264"/>
            <a:chExt cx="1076956" cy="862587"/>
          </a:xfrm>
        </p:grpSpPr>
        <p:pic>
          <p:nvPicPr>
            <p:cNvPr id="99" name="Picture 98">
              <a:hlinkClick r:id="rId65"/>
            </p:cNvPr>
            <p:cNvPicPr>
              <a:picLocks noChangeAspect="1"/>
            </p:cNvPicPr>
            <p:nvPr/>
          </p:nvPicPr>
          <p:blipFill>
            <a:blip r:embed="rId6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0984" y="4914264"/>
              <a:ext cx="540000" cy="540000"/>
            </a:xfrm>
            <a:prstGeom prst="rect">
              <a:avLst/>
            </a:prstGeom>
          </p:spPr>
        </p:pic>
        <p:sp>
          <p:nvSpPr>
            <p:cNvPr id="101" name="TextBox 100"/>
            <p:cNvSpPr txBox="1"/>
            <p:nvPr/>
          </p:nvSpPr>
          <p:spPr>
            <a:xfrm>
              <a:off x="2054422" y="5469074"/>
              <a:ext cx="1076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DEEPSEEK</a:t>
              </a: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899393" y="4838985"/>
            <a:ext cx="1076956" cy="881195"/>
            <a:chOff x="2801665" y="5686173"/>
            <a:chExt cx="1076956" cy="881195"/>
          </a:xfrm>
        </p:grpSpPr>
        <p:pic>
          <p:nvPicPr>
            <p:cNvPr id="100" name="Picture 99">
              <a:hlinkClick r:id="rId67"/>
            </p:cNvPr>
            <p:cNvPicPr>
              <a:picLocks noChangeAspect="1"/>
            </p:cNvPicPr>
            <p:nvPr/>
          </p:nvPicPr>
          <p:blipFill>
            <a:blip r:embed="rId6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32921" y="5686173"/>
              <a:ext cx="540000" cy="540000"/>
            </a:xfrm>
            <a:prstGeom prst="rect">
              <a:avLst/>
            </a:prstGeom>
          </p:spPr>
        </p:pic>
        <p:sp>
          <p:nvSpPr>
            <p:cNvPr id="102" name="TextBox 101"/>
            <p:cNvSpPr txBox="1"/>
            <p:nvPr/>
          </p:nvSpPr>
          <p:spPr>
            <a:xfrm>
              <a:off x="2801665" y="6259591"/>
              <a:ext cx="1076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WRAP</a:t>
              </a: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1982260" y="4713035"/>
            <a:ext cx="1076956" cy="866290"/>
            <a:chOff x="3101171" y="4457436"/>
            <a:chExt cx="1076956" cy="866290"/>
          </a:xfrm>
        </p:grpSpPr>
        <p:pic>
          <p:nvPicPr>
            <p:cNvPr id="2050" name="Picture 2" descr="Windsurf Logo Free Download SVG, PNG... · LobeHub">
              <a:hlinkClick r:id="rId69"/>
            </p:cNvPr>
            <p:cNvPicPr>
              <a:picLocks noChangeAspect="1" noChangeArrowheads="1"/>
            </p:cNvPicPr>
            <p:nvPr/>
          </p:nvPicPr>
          <p:blipFill>
            <a:blip r:embed="rId7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1534" y="4457436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6" name="TextBox 105"/>
            <p:cNvSpPr txBox="1"/>
            <p:nvPr/>
          </p:nvSpPr>
          <p:spPr>
            <a:xfrm>
              <a:off x="3101171" y="5015949"/>
              <a:ext cx="1076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WINDSURF</a:t>
              </a: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2732167" y="4474973"/>
            <a:ext cx="1076956" cy="879057"/>
            <a:chOff x="4167953" y="4422901"/>
            <a:chExt cx="1076956" cy="879057"/>
          </a:xfrm>
        </p:grpSpPr>
        <p:pic>
          <p:nvPicPr>
            <p:cNvPr id="2054" name="Picture 6" descr="Cursor AI color icon in PNG, SVG">
              <a:hlinkClick r:id="rId71"/>
            </p:cNvPr>
            <p:cNvPicPr>
              <a:picLocks noChangeAspect="1" noChangeArrowheads="1"/>
            </p:cNvPicPr>
            <p:nvPr/>
          </p:nvPicPr>
          <p:blipFill>
            <a:blip r:embed="rId7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3750" y="4422901"/>
              <a:ext cx="612000" cy="61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9" name="TextBox 108"/>
            <p:cNvSpPr txBox="1"/>
            <p:nvPr/>
          </p:nvSpPr>
          <p:spPr>
            <a:xfrm>
              <a:off x="4167953" y="4994181"/>
              <a:ext cx="1076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CURSOR</a:t>
              </a:r>
            </a:p>
          </p:txBody>
        </p:sp>
      </p:grpSp>
      <p:grpSp>
        <p:nvGrpSpPr>
          <p:cNvPr id="110" name="Group 109"/>
          <p:cNvGrpSpPr/>
          <p:nvPr/>
        </p:nvGrpSpPr>
        <p:grpSpPr>
          <a:xfrm>
            <a:off x="2676690" y="5550705"/>
            <a:ext cx="1076956" cy="1127680"/>
            <a:chOff x="5278277" y="4367953"/>
            <a:chExt cx="1076956" cy="1127680"/>
          </a:xfrm>
        </p:grpSpPr>
        <p:sp>
          <p:nvSpPr>
            <p:cNvPr id="111" name="TextBox 110"/>
            <p:cNvSpPr txBox="1"/>
            <p:nvPr/>
          </p:nvSpPr>
          <p:spPr>
            <a:xfrm>
              <a:off x="5278277" y="4972413"/>
              <a:ext cx="10769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CODIUM (QODO)</a:t>
              </a:r>
            </a:p>
          </p:txBody>
        </p:sp>
        <p:pic>
          <p:nvPicPr>
            <p:cNvPr id="2058" name="Picture 10" descr="Qodo · GitHub">
              <a:hlinkClick r:id="rId73"/>
            </p:cNvPr>
            <p:cNvPicPr>
              <a:picLocks noChangeAspect="1" noChangeArrowheads="1"/>
            </p:cNvPicPr>
            <p:nvPr/>
          </p:nvPicPr>
          <p:blipFill>
            <a:blip r:embed="rId7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05199" y="4367953"/>
              <a:ext cx="612000" cy="61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2" name="Group 111"/>
          <p:cNvGrpSpPr/>
          <p:nvPr/>
        </p:nvGrpSpPr>
        <p:grpSpPr>
          <a:xfrm>
            <a:off x="3600451" y="3868054"/>
            <a:ext cx="1076956" cy="875425"/>
            <a:chOff x="6282663" y="4484798"/>
            <a:chExt cx="1076956" cy="875425"/>
          </a:xfrm>
        </p:grpSpPr>
        <p:pic>
          <p:nvPicPr>
            <p:cNvPr id="2060" name="Picture 12" descr="Tabnine · GitHub">
              <a:hlinkClick r:id="rId75"/>
            </p:cNvPr>
            <p:cNvPicPr>
              <a:picLocks noChangeAspect="1" noChangeArrowheads="1"/>
            </p:cNvPicPr>
            <p:nvPr/>
          </p:nvPicPr>
          <p:blipFill>
            <a:blip r:embed="rId76" cstate="print">
              <a:extLst>
                <a:ext uri="{BEBA8EAE-BF5A-486C-A8C5-ECC9F3942E4B}">
                  <a14:imgProps xmlns:a14="http://schemas.microsoft.com/office/drawing/2010/main">
                    <a14:imgLayer r:embed="rId7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04564" y="4484798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8" name="TextBox 117"/>
            <p:cNvSpPr txBox="1"/>
            <p:nvPr/>
          </p:nvSpPr>
          <p:spPr>
            <a:xfrm>
              <a:off x="6282663" y="5052446"/>
              <a:ext cx="1076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TABNINE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4226328" y="5630869"/>
            <a:ext cx="1076956" cy="1055864"/>
            <a:chOff x="7209763" y="4519802"/>
            <a:chExt cx="1076956" cy="1055864"/>
          </a:xfrm>
        </p:grpSpPr>
        <p:pic>
          <p:nvPicPr>
            <p:cNvPr id="2062" name="Picture 14" descr="Github Copilot White Icon SVG Vector &amp; PNG Free Download | UXWing">
              <a:hlinkClick r:id="rId78"/>
            </p:cNvPr>
            <p:cNvPicPr>
              <a:picLocks noChangeAspect="1" noChangeArrowheads="1"/>
            </p:cNvPicPr>
            <p:nvPr/>
          </p:nvPicPr>
          <p:blipFill>
            <a:blip r:embed="rId7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48871" y="4519802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1" name="TextBox 120"/>
            <p:cNvSpPr txBox="1"/>
            <p:nvPr/>
          </p:nvSpPr>
          <p:spPr>
            <a:xfrm>
              <a:off x="7209763" y="5052446"/>
              <a:ext cx="10769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COPILOT</a:t>
              </a:r>
            </a:p>
            <a:p>
              <a:pPr algn="ctr"/>
              <a:r>
                <a:rPr lang="en-US" sz="1400" dirty="0" smtClean="0"/>
                <a:t>(GIT-HUB)</a:t>
              </a:r>
            </a:p>
          </p:txBody>
        </p:sp>
      </p:grpSp>
      <p:grpSp>
        <p:nvGrpSpPr>
          <p:cNvPr id="2055" name="Group 2054"/>
          <p:cNvGrpSpPr/>
          <p:nvPr/>
        </p:nvGrpSpPr>
        <p:grpSpPr>
          <a:xfrm>
            <a:off x="1009793" y="5773705"/>
            <a:ext cx="1076956" cy="1086597"/>
            <a:chOff x="3468371" y="5504678"/>
            <a:chExt cx="1076956" cy="1086597"/>
          </a:xfrm>
        </p:grpSpPr>
        <p:pic>
          <p:nvPicPr>
            <p:cNvPr id="2064" name="Picture 16" descr="CodeRabbit - Visual Studio Marketplace">
              <a:hlinkClick r:id="rId80"/>
            </p:cNvPr>
            <p:cNvPicPr>
              <a:picLocks noChangeAspect="1" noChangeArrowheads="1"/>
            </p:cNvPicPr>
            <p:nvPr/>
          </p:nvPicPr>
          <p:blipFill>
            <a:blip r:embed="rId8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16848" y="5504678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4" name="TextBox 123"/>
            <p:cNvSpPr txBox="1"/>
            <p:nvPr/>
          </p:nvSpPr>
          <p:spPr>
            <a:xfrm>
              <a:off x="3468371" y="6068055"/>
              <a:ext cx="10769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CODE</a:t>
              </a:r>
            </a:p>
            <a:p>
              <a:pPr algn="ctr"/>
              <a:r>
                <a:rPr lang="en-US" sz="1400" dirty="0" smtClean="0"/>
                <a:t>RABBIT</a:t>
              </a:r>
            </a:p>
          </p:txBody>
        </p:sp>
      </p:grpSp>
      <p:grpSp>
        <p:nvGrpSpPr>
          <p:cNvPr id="2049" name="Group 2048"/>
          <p:cNvGrpSpPr/>
          <p:nvPr/>
        </p:nvGrpSpPr>
        <p:grpSpPr>
          <a:xfrm>
            <a:off x="1816684" y="5685037"/>
            <a:ext cx="1076956" cy="933890"/>
            <a:chOff x="4430667" y="5502901"/>
            <a:chExt cx="1076956" cy="933890"/>
          </a:xfrm>
        </p:grpSpPr>
        <p:pic>
          <p:nvPicPr>
            <p:cNvPr id="2048" name="Picture 2047">
              <a:hlinkClick r:id="rId82"/>
            </p:cNvPr>
            <p:cNvPicPr>
              <a:picLocks noChangeAspect="1"/>
            </p:cNvPicPr>
            <p:nvPr/>
          </p:nvPicPr>
          <p:blipFill>
            <a:blip r:embed="rId8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8565" y="5502901"/>
              <a:ext cx="540000" cy="540000"/>
            </a:xfrm>
            <a:prstGeom prst="rect">
              <a:avLst/>
            </a:prstGeom>
          </p:spPr>
        </p:pic>
        <p:sp>
          <p:nvSpPr>
            <p:cNvPr id="123" name="TextBox 122"/>
            <p:cNvSpPr txBox="1"/>
            <p:nvPr/>
          </p:nvSpPr>
          <p:spPr>
            <a:xfrm>
              <a:off x="4430667" y="6129014"/>
              <a:ext cx="1076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TREA</a:t>
              </a:r>
            </a:p>
          </p:txBody>
        </p:sp>
      </p:grpSp>
      <p:grpSp>
        <p:nvGrpSpPr>
          <p:cNvPr id="2056" name="Group 2055"/>
          <p:cNvGrpSpPr/>
          <p:nvPr/>
        </p:nvGrpSpPr>
        <p:grpSpPr>
          <a:xfrm>
            <a:off x="2730666" y="3619782"/>
            <a:ext cx="1076956" cy="841118"/>
            <a:chOff x="5195415" y="5658722"/>
            <a:chExt cx="1076956" cy="841118"/>
          </a:xfrm>
        </p:grpSpPr>
        <p:pic>
          <p:nvPicPr>
            <p:cNvPr id="2053" name="Picture 2052">
              <a:hlinkClick r:id="rId84"/>
            </p:cNvPr>
            <p:cNvPicPr>
              <a:picLocks noChangeAspect="1"/>
            </p:cNvPicPr>
            <p:nvPr/>
          </p:nvPicPr>
          <p:blipFill>
            <a:blip r:embed="rId8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1435" y="5658722"/>
              <a:ext cx="540000" cy="540000"/>
            </a:xfrm>
            <a:prstGeom prst="rect">
              <a:avLst/>
            </a:prstGeom>
          </p:spPr>
        </p:pic>
        <p:sp>
          <p:nvSpPr>
            <p:cNvPr id="129" name="TextBox 128"/>
            <p:cNvSpPr txBox="1"/>
            <p:nvPr/>
          </p:nvSpPr>
          <p:spPr>
            <a:xfrm>
              <a:off x="5195415" y="6192063"/>
              <a:ext cx="1076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  <a:hlinkClick r:id="rId86"/>
                </a:rPr>
                <a:t>KITE</a:t>
              </a:r>
              <a:endParaRPr lang="en-US" sz="140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2059" name="Group 2058"/>
          <p:cNvGrpSpPr/>
          <p:nvPr/>
        </p:nvGrpSpPr>
        <p:grpSpPr>
          <a:xfrm>
            <a:off x="3809123" y="4798950"/>
            <a:ext cx="1167704" cy="847777"/>
            <a:chOff x="6308960" y="5607618"/>
            <a:chExt cx="1167704" cy="847777"/>
          </a:xfrm>
        </p:grpSpPr>
        <p:sp>
          <p:nvSpPr>
            <p:cNvPr id="126" name="TextBox 125"/>
            <p:cNvSpPr txBox="1"/>
            <p:nvPr/>
          </p:nvSpPr>
          <p:spPr>
            <a:xfrm>
              <a:off x="6308960" y="6147618"/>
              <a:ext cx="11677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CONDUCTOR</a:t>
              </a:r>
            </a:p>
          </p:txBody>
        </p:sp>
        <p:pic>
          <p:nvPicPr>
            <p:cNvPr id="2057" name="Picture 2056">
              <a:hlinkClick r:id="rId87"/>
            </p:cNvPr>
            <p:cNvPicPr>
              <a:picLocks noChangeAspect="1"/>
            </p:cNvPicPr>
            <p:nvPr/>
          </p:nvPicPr>
          <p:blipFill>
            <a:blip r:embed="rId8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390" y="5607618"/>
              <a:ext cx="540000" cy="540000"/>
            </a:xfrm>
            <a:prstGeom prst="rect">
              <a:avLst/>
            </a:prstGeom>
          </p:spPr>
        </p:pic>
      </p:grpSp>
      <p:grpSp>
        <p:nvGrpSpPr>
          <p:cNvPr id="2063" name="Group 2062"/>
          <p:cNvGrpSpPr/>
          <p:nvPr/>
        </p:nvGrpSpPr>
        <p:grpSpPr>
          <a:xfrm>
            <a:off x="2494033" y="124704"/>
            <a:ext cx="1020256" cy="799563"/>
            <a:chOff x="3723196" y="240399"/>
            <a:chExt cx="1020256" cy="799563"/>
          </a:xfrm>
        </p:grpSpPr>
        <p:pic>
          <p:nvPicPr>
            <p:cNvPr id="2061" name="Picture 2060">
              <a:hlinkClick r:id="rId89"/>
            </p:cNvPr>
            <p:cNvPicPr>
              <a:picLocks noChangeAspect="1"/>
            </p:cNvPicPr>
            <p:nvPr/>
          </p:nvPicPr>
          <p:blipFill>
            <a:blip r:embed="rId9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30190" y="240399"/>
              <a:ext cx="540000" cy="540000"/>
            </a:xfrm>
            <a:prstGeom prst="rect">
              <a:avLst/>
            </a:prstGeom>
          </p:spPr>
        </p:pic>
        <p:sp>
          <p:nvSpPr>
            <p:cNvPr id="135" name="TextBox 134"/>
            <p:cNvSpPr txBox="1"/>
            <p:nvPr/>
          </p:nvSpPr>
          <p:spPr>
            <a:xfrm>
              <a:off x="3723196" y="732185"/>
              <a:ext cx="10202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/>
                <a:t>BLACK BOX</a:t>
              </a:r>
              <a:endParaRPr lang="en-IN" sz="1400" dirty="0"/>
            </a:p>
          </p:txBody>
        </p:sp>
      </p:grpSp>
      <p:grpSp>
        <p:nvGrpSpPr>
          <p:cNvPr id="2065" name="Group 2064"/>
          <p:cNvGrpSpPr/>
          <p:nvPr/>
        </p:nvGrpSpPr>
        <p:grpSpPr>
          <a:xfrm>
            <a:off x="5091202" y="5696827"/>
            <a:ext cx="1167704" cy="884022"/>
            <a:chOff x="6424646" y="5601521"/>
            <a:chExt cx="1167704" cy="884022"/>
          </a:xfrm>
        </p:grpSpPr>
        <p:pic>
          <p:nvPicPr>
            <p:cNvPr id="2052" name="Picture 2051">
              <a:hlinkClick r:id="rId91"/>
            </p:cNvPr>
            <p:cNvPicPr>
              <a:picLocks noChangeAspect="1"/>
            </p:cNvPicPr>
            <p:nvPr/>
          </p:nvPicPr>
          <p:blipFill>
            <a:blip r:embed="rId9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00458" y="5601521"/>
              <a:ext cx="540000" cy="540000"/>
            </a:xfrm>
            <a:prstGeom prst="rect">
              <a:avLst/>
            </a:prstGeom>
          </p:spPr>
        </p:pic>
        <p:sp>
          <p:nvSpPr>
            <p:cNvPr id="137" name="TextBox 136"/>
            <p:cNvSpPr txBox="1"/>
            <p:nvPr/>
          </p:nvSpPr>
          <p:spPr>
            <a:xfrm>
              <a:off x="6424646" y="6177766"/>
              <a:ext cx="11677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V0 (zero)</a:t>
              </a:r>
            </a:p>
          </p:txBody>
        </p:sp>
      </p:grpSp>
      <p:grpSp>
        <p:nvGrpSpPr>
          <p:cNvPr id="2070" name="Group 2069"/>
          <p:cNvGrpSpPr/>
          <p:nvPr/>
        </p:nvGrpSpPr>
        <p:grpSpPr>
          <a:xfrm>
            <a:off x="10962218" y="1321576"/>
            <a:ext cx="1167704" cy="847777"/>
            <a:chOff x="6787314" y="5474654"/>
            <a:chExt cx="1167704" cy="847777"/>
          </a:xfrm>
        </p:grpSpPr>
        <p:pic>
          <p:nvPicPr>
            <p:cNvPr id="2051" name="Picture 2050">
              <a:hlinkClick r:id="rId93"/>
            </p:cNvPr>
            <p:cNvPicPr>
              <a:picLocks noChangeAspect="1"/>
            </p:cNvPicPr>
            <p:nvPr/>
          </p:nvPicPr>
          <p:blipFill>
            <a:blip r:embed="rId9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1731" y="5474654"/>
              <a:ext cx="540000" cy="540000"/>
            </a:xfrm>
            <a:prstGeom prst="rect">
              <a:avLst/>
            </a:prstGeom>
          </p:spPr>
        </p:pic>
        <p:sp>
          <p:nvSpPr>
            <p:cNvPr id="139" name="TextBox 138"/>
            <p:cNvSpPr txBox="1"/>
            <p:nvPr/>
          </p:nvSpPr>
          <p:spPr>
            <a:xfrm>
              <a:off x="6787314" y="6014654"/>
              <a:ext cx="11677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PURE CODE</a:t>
              </a:r>
            </a:p>
          </p:txBody>
        </p:sp>
      </p:grpSp>
      <p:grpSp>
        <p:nvGrpSpPr>
          <p:cNvPr id="2069" name="Group 2068"/>
          <p:cNvGrpSpPr/>
          <p:nvPr/>
        </p:nvGrpSpPr>
        <p:grpSpPr>
          <a:xfrm>
            <a:off x="10871566" y="143452"/>
            <a:ext cx="1167704" cy="940987"/>
            <a:chOff x="7736550" y="5377088"/>
            <a:chExt cx="1167704" cy="940987"/>
          </a:xfrm>
        </p:grpSpPr>
        <p:pic>
          <p:nvPicPr>
            <p:cNvPr id="2068" name="Picture 2067">
              <a:hlinkClick r:id="rId95"/>
            </p:cNvPr>
            <p:cNvPicPr>
              <a:picLocks noChangeAspect="1"/>
            </p:cNvPicPr>
            <p:nvPr/>
          </p:nvPicPr>
          <p:blipFill>
            <a:blip r:embed="rId9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2641" y="5377088"/>
              <a:ext cx="540000" cy="540000"/>
            </a:xfrm>
            <a:prstGeom prst="rect">
              <a:avLst/>
            </a:prstGeom>
          </p:spPr>
        </p:pic>
        <p:sp>
          <p:nvSpPr>
            <p:cNvPr id="143" name="TextBox 142"/>
            <p:cNvSpPr txBox="1"/>
            <p:nvPr/>
          </p:nvSpPr>
          <p:spPr>
            <a:xfrm>
              <a:off x="7736550" y="6010298"/>
              <a:ext cx="11677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KOMBAI</a:t>
              </a:r>
            </a:p>
          </p:txBody>
        </p:sp>
      </p:grpSp>
      <p:grpSp>
        <p:nvGrpSpPr>
          <p:cNvPr id="2072" name="Group 2071"/>
          <p:cNvGrpSpPr/>
          <p:nvPr/>
        </p:nvGrpSpPr>
        <p:grpSpPr>
          <a:xfrm>
            <a:off x="10333088" y="2033032"/>
            <a:ext cx="1076956" cy="871627"/>
            <a:chOff x="10333088" y="2033032"/>
            <a:chExt cx="1076956" cy="871627"/>
          </a:xfrm>
        </p:grpSpPr>
        <p:pic>
          <p:nvPicPr>
            <p:cNvPr id="2071" name="Picture 2070">
              <a:hlinkClick r:id="rId97"/>
            </p:cNvPr>
            <p:cNvPicPr>
              <a:picLocks noChangeAspect="1"/>
            </p:cNvPicPr>
            <p:nvPr/>
          </p:nvPicPr>
          <p:blipFill>
            <a:blip r:embed="rId98" cstate="print">
              <a:extLst>
                <a:ext uri="{BEBA8EAE-BF5A-486C-A8C5-ECC9F3942E4B}">
                  <a14:imgProps xmlns:a14="http://schemas.microsoft.com/office/drawing/2010/main">
                    <a14:imgLayer r:embed="rId99">
                      <a14:imgEffect>
                        <a14:backgroundRemoval t="10000" b="90000" l="10000" r="90000">
                          <a14:foregroundMark x1="75926" y1="70278" x2="75926" y2="702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5159" y="2033032"/>
              <a:ext cx="720000" cy="720000"/>
            </a:xfrm>
            <a:prstGeom prst="rect">
              <a:avLst/>
            </a:prstGeom>
          </p:spPr>
        </p:pic>
        <p:sp>
          <p:nvSpPr>
            <p:cNvPr id="147" name="TextBox 146"/>
            <p:cNvSpPr txBox="1"/>
            <p:nvPr/>
          </p:nvSpPr>
          <p:spPr>
            <a:xfrm>
              <a:off x="10333088" y="2596882"/>
              <a:ext cx="1076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WORKIK</a:t>
              </a:r>
            </a:p>
          </p:txBody>
        </p:sp>
      </p:grpSp>
      <p:grpSp>
        <p:nvGrpSpPr>
          <p:cNvPr id="2075" name="Group 2074"/>
          <p:cNvGrpSpPr/>
          <p:nvPr/>
        </p:nvGrpSpPr>
        <p:grpSpPr>
          <a:xfrm>
            <a:off x="9577190" y="2449913"/>
            <a:ext cx="1076956" cy="850998"/>
            <a:chOff x="9577190" y="2449913"/>
            <a:chExt cx="1076956" cy="850998"/>
          </a:xfrm>
        </p:grpSpPr>
        <p:pic>
          <p:nvPicPr>
            <p:cNvPr id="2073" name="Picture 2072">
              <a:hlinkClick r:id="rId100"/>
            </p:cNvPr>
            <p:cNvPicPr>
              <a:picLocks noChangeAspect="1"/>
            </p:cNvPicPr>
            <p:nvPr/>
          </p:nvPicPr>
          <p:blipFill>
            <a:blip r:embed="rId10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8405" y="2449913"/>
              <a:ext cx="494526" cy="540000"/>
            </a:xfrm>
            <a:prstGeom prst="rect">
              <a:avLst/>
            </a:prstGeom>
          </p:spPr>
        </p:pic>
        <p:sp>
          <p:nvSpPr>
            <p:cNvPr id="151" name="TextBox 150"/>
            <p:cNvSpPr txBox="1"/>
            <p:nvPr/>
          </p:nvSpPr>
          <p:spPr>
            <a:xfrm>
              <a:off x="9577190" y="2993134"/>
              <a:ext cx="1076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RELUME</a:t>
              </a:r>
              <a:endParaRPr lang="en-IN" sz="1400" dirty="0"/>
            </a:p>
          </p:txBody>
        </p:sp>
      </p:grpSp>
      <p:grpSp>
        <p:nvGrpSpPr>
          <p:cNvPr id="2077" name="Group 2076"/>
          <p:cNvGrpSpPr/>
          <p:nvPr/>
        </p:nvGrpSpPr>
        <p:grpSpPr>
          <a:xfrm>
            <a:off x="8857275" y="2267116"/>
            <a:ext cx="1076956" cy="863443"/>
            <a:chOff x="8578310" y="2318492"/>
            <a:chExt cx="1076956" cy="863443"/>
          </a:xfrm>
        </p:grpSpPr>
        <p:pic>
          <p:nvPicPr>
            <p:cNvPr id="2076" name="Picture 2075">
              <a:hlinkClick r:id="rId102"/>
            </p:cNvPr>
            <p:cNvPicPr>
              <a:picLocks noChangeAspect="1"/>
            </p:cNvPicPr>
            <p:nvPr/>
          </p:nvPicPr>
          <p:blipFill>
            <a:blip r:embed="rId103" cstate="print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5483" y="2318492"/>
              <a:ext cx="540000" cy="540000"/>
            </a:xfrm>
            <a:prstGeom prst="rect">
              <a:avLst/>
            </a:prstGeom>
          </p:spPr>
        </p:pic>
        <p:sp>
          <p:nvSpPr>
            <p:cNvPr id="154" name="TextBox 153"/>
            <p:cNvSpPr txBox="1"/>
            <p:nvPr/>
          </p:nvSpPr>
          <p:spPr>
            <a:xfrm>
              <a:off x="8578310" y="2874158"/>
              <a:ext cx="1076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UX PIN</a:t>
              </a:r>
              <a:endParaRPr lang="en-IN" sz="1400" dirty="0"/>
            </a:p>
          </p:txBody>
        </p:sp>
      </p:grpSp>
      <p:grpSp>
        <p:nvGrpSpPr>
          <p:cNvPr id="2079" name="Group 2078"/>
          <p:cNvGrpSpPr/>
          <p:nvPr/>
        </p:nvGrpSpPr>
        <p:grpSpPr>
          <a:xfrm>
            <a:off x="11122390" y="2318492"/>
            <a:ext cx="1076956" cy="875600"/>
            <a:chOff x="11122390" y="2318492"/>
            <a:chExt cx="1076956" cy="875600"/>
          </a:xfrm>
        </p:grpSpPr>
        <p:pic>
          <p:nvPicPr>
            <p:cNvPr id="2078" name="Picture 2077">
              <a:hlinkClick r:id="rId104"/>
            </p:cNvPr>
            <p:cNvPicPr>
              <a:picLocks noChangeAspect="1"/>
            </p:cNvPicPr>
            <p:nvPr/>
          </p:nvPicPr>
          <p:blipFill>
            <a:blip r:embed="rId10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01415" y="2318492"/>
              <a:ext cx="540000" cy="540000"/>
            </a:xfrm>
            <a:prstGeom prst="rect">
              <a:avLst/>
            </a:prstGeom>
          </p:spPr>
        </p:pic>
        <p:sp>
          <p:nvSpPr>
            <p:cNvPr id="157" name="TextBox 156"/>
            <p:cNvSpPr txBox="1"/>
            <p:nvPr/>
          </p:nvSpPr>
          <p:spPr>
            <a:xfrm>
              <a:off x="11122390" y="2886315"/>
              <a:ext cx="1076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UIZARD</a:t>
              </a:r>
              <a:endParaRPr lang="en-IN" sz="1400" dirty="0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10423740" y="3042597"/>
            <a:ext cx="1076956" cy="927364"/>
            <a:chOff x="10423740" y="3049932"/>
            <a:chExt cx="1076956" cy="927364"/>
          </a:xfrm>
        </p:grpSpPr>
        <p:pic>
          <p:nvPicPr>
            <p:cNvPr id="105" name="Picture 104">
              <a:hlinkClick r:id="rId106"/>
            </p:cNvPr>
            <p:cNvPicPr>
              <a:picLocks noChangeAspect="1"/>
            </p:cNvPicPr>
            <p:nvPr/>
          </p:nvPicPr>
          <p:blipFill>
            <a:blip r:embed="rId10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21183" y="3049932"/>
              <a:ext cx="540000" cy="540000"/>
            </a:xfrm>
            <a:prstGeom prst="rect">
              <a:avLst/>
            </a:prstGeom>
          </p:spPr>
        </p:pic>
        <p:sp>
          <p:nvSpPr>
            <p:cNvPr id="160" name="TextBox 159"/>
            <p:cNvSpPr txBox="1"/>
            <p:nvPr/>
          </p:nvSpPr>
          <p:spPr>
            <a:xfrm>
              <a:off x="10423740" y="3669519"/>
              <a:ext cx="1076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VISILY</a:t>
              </a:r>
              <a:endParaRPr lang="en-IN" sz="1400" dirty="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8857275" y="3214501"/>
            <a:ext cx="1076956" cy="853540"/>
            <a:chOff x="9116788" y="3319932"/>
            <a:chExt cx="1076956" cy="853540"/>
          </a:xfrm>
        </p:grpSpPr>
        <p:pic>
          <p:nvPicPr>
            <p:cNvPr id="1030" name="Picture 6" descr="https://codia.ai/_next/static/media/ai-code.cd62ed2d.png">
              <a:hlinkClick r:id="rId108"/>
            </p:cNvPr>
            <p:cNvPicPr>
              <a:picLocks noChangeAspect="1" noChangeArrowheads="1"/>
            </p:cNvPicPr>
            <p:nvPr/>
          </p:nvPicPr>
          <p:blipFill>
            <a:blip r:embed="rId10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85266" y="3319932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4" name="TextBox 163"/>
            <p:cNvSpPr txBox="1"/>
            <p:nvPr/>
          </p:nvSpPr>
          <p:spPr>
            <a:xfrm>
              <a:off x="9116788" y="3865695"/>
              <a:ext cx="1076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CODIA AI</a:t>
              </a:r>
              <a:endParaRPr lang="en-IN" sz="1400" dirty="0"/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11082408" y="3413788"/>
            <a:ext cx="1076956" cy="835392"/>
            <a:chOff x="11097410" y="3489484"/>
            <a:chExt cx="1076956" cy="835392"/>
          </a:xfrm>
        </p:grpSpPr>
        <p:pic>
          <p:nvPicPr>
            <p:cNvPr id="116" name="Picture 115">
              <a:hlinkClick r:id="rId110"/>
            </p:cNvPr>
            <p:cNvPicPr>
              <a:picLocks noChangeAspect="1"/>
            </p:cNvPicPr>
            <p:nvPr/>
          </p:nvPicPr>
          <p:blipFill>
            <a:blip r:embed="rId1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2497" y="3489484"/>
              <a:ext cx="533933" cy="540000"/>
            </a:xfrm>
            <a:prstGeom prst="rect">
              <a:avLst/>
            </a:prstGeom>
          </p:spPr>
        </p:pic>
        <p:sp>
          <p:nvSpPr>
            <p:cNvPr id="167" name="TextBox 166"/>
            <p:cNvSpPr txBox="1"/>
            <p:nvPr/>
          </p:nvSpPr>
          <p:spPr>
            <a:xfrm>
              <a:off x="11097410" y="4017099"/>
              <a:ext cx="1076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UI 2 CODE</a:t>
              </a:r>
              <a:endParaRPr lang="en-IN" sz="1400" dirty="0"/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9716681" y="3489484"/>
            <a:ext cx="1076956" cy="875176"/>
            <a:chOff x="9716681" y="3489484"/>
            <a:chExt cx="1076956" cy="875176"/>
          </a:xfrm>
        </p:grpSpPr>
        <p:pic>
          <p:nvPicPr>
            <p:cNvPr id="119" name="Picture 118">
              <a:hlinkClick r:id="rId112"/>
            </p:cNvPr>
            <p:cNvPicPr>
              <a:picLocks noChangeAspect="1"/>
            </p:cNvPicPr>
            <p:nvPr/>
          </p:nvPicPr>
          <p:blipFill>
            <a:blip r:embed="rId1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5159" y="3489484"/>
              <a:ext cx="540000" cy="540000"/>
            </a:xfrm>
            <a:prstGeom prst="rect">
              <a:avLst/>
            </a:prstGeom>
          </p:spPr>
        </p:pic>
        <p:sp>
          <p:nvSpPr>
            <p:cNvPr id="170" name="TextBox 169"/>
            <p:cNvSpPr txBox="1"/>
            <p:nvPr/>
          </p:nvSpPr>
          <p:spPr>
            <a:xfrm>
              <a:off x="9716681" y="4056883"/>
              <a:ext cx="1076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STICH</a:t>
              </a:r>
              <a:endParaRPr lang="en-IN" sz="1400" dirty="0"/>
            </a:p>
          </p:txBody>
        </p:sp>
      </p:grpSp>
      <p:grpSp>
        <p:nvGrpSpPr>
          <p:cNvPr id="125" name="Group 124"/>
          <p:cNvGrpSpPr/>
          <p:nvPr/>
        </p:nvGrpSpPr>
        <p:grpSpPr>
          <a:xfrm>
            <a:off x="8786500" y="4038802"/>
            <a:ext cx="1167704" cy="896505"/>
            <a:chOff x="9140009" y="4170987"/>
            <a:chExt cx="1167704" cy="896505"/>
          </a:xfrm>
        </p:grpSpPr>
        <p:pic>
          <p:nvPicPr>
            <p:cNvPr id="122" name="Picture 121">
              <a:hlinkClick r:id="rId114"/>
            </p:cNvPr>
            <p:cNvPicPr>
              <a:picLocks noChangeAspect="1"/>
            </p:cNvPicPr>
            <p:nvPr/>
          </p:nvPicPr>
          <p:blipFill>
            <a:blip r:embed="rId1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63861" y="4170987"/>
              <a:ext cx="720000" cy="720000"/>
            </a:xfrm>
            <a:prstGeom prst="rect">
              <a:avLst/>
            </a:prstGeom>
          </p:spPr>
        </p:pic>
        <p:sp>
          <p:nvSpPr>
            <p:cNvPr id="173" name="TextBox 172"/>
            <p:cNvSpPr txBox="1"/>
            <p:nvPr/>
          </p:nvSpPr>
          <p:spPr>
            <a:xfrm>
              <a:off x="9140009" y="4759715"/>
              <a:ext cx="11677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FRONTY</a:t>
              </a: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9790946" y="4443824"/>
            <a:ext cx="1167704" cy="1106150"/>
            <a:chOff x="9985159" y="4369967"/>
            <a:chExt cx="1167704" cy="1106150"/>
          </a:xfrm>
        </p:grpSpPr>
        <p:pic>
          <p:nvPicPr>
            <p:cNvPr id="128" name="Picture 127">
              <a:hlinkClick r:id="rId116"/>
            </p:cNvPr>
            <p:cNvPicPr>
              <a:picLocks noChangeAspect="1"/>
            </p:cNvPicPr>
            <p:nvPr/>
          </p:nvPicPr>
          <p:blipFill>
            <a:blip r:embed="rId1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54112" y="4369967"/>
              <a:ext cx="540000" cy="540000"/>
            </a:xfrm>
            <a:prstGeom prst="rect">
              <a:avLst/>
            </a:prstGeom>
          </p:spPr>
        </p:pic>
        <p:sp>
          <p:nvSpPr>
            <p:cNvPr id="177" name="TextBox 176"/>
            <p:cNvSpPr txBox="1"/>
            <p:nvPr/>
          </p:nvSpPr>
          <p:spPr>
            <a:xfrm>
              <a:off x="9985159" y="4952897"/>
              <a:ext cx="11677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LANG</a:t>
              </a:r>
            </a:p>
            <a:p>
              <a:pPr algn="ctr"/>
              <a:r>
                <a:rPr lang="en-US" sz="1400" dirty="0" smtClean="0"/>
                <a:t>CHAIN</a:t>
              </a:r>
            </a:p>
          </p:txBody>
        </p:sp>
      </p:grpSp>
      <p:grpSp>
        <p:nvGrpSpPr>
          <p:cNvPr id="131" name="Group 130"/>
          <p:cNvGrpSpPr/>
          <p:nvPr/>
        </p:nvGrpSpPr>
        <p:grpSpPr>
          <a:xfrm>
            <a:off x="10638067" y="4278846"/>
            <a:ext cx="1388924" cy="831092"/>
            <a:chOff x="10793637" y="4440456"/>
            <a:chExt cx="1388924" cy="831092"/>
          </a:xfrm>
        </p:grpSpPr>
        <p:pic>
          <p:nvPicPr>
            <p:cNvPr id="179" name="Picture 178">
              <a:hlinkClick r:id="rId118"/>
            </p:cNvPr>
            <p:cNvPicPr>
              <a:picLocks noChangeAspect="1"/>
            </p:cNvPicPr>
            <p:nvPr/>
          </p:nvPicPr>
          <p:blipFill>
            <a:blip r:embed="rId1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89366" y="4440456"/>
              <a:ext cx="540000" cy="540000"/>
            </a:xfrm>
            <a:prstGeom prst="rect">
              <a:avLst/>
            </a:prstGeom>
          </p:spPr>
        </p:pic>
        <p:sp>
          <p:nvSpPr>
            <p:cNvPr id="180" name="TextBox 179"/>
            <p:cNvSpPr txBox="1"/>
            <p:nvPr/>
          </p:nvSpPr>
          <p:spPr>
            <a:xfrm>
              <a:off x="10793637" y="4963771"/>
              <a:ext cx="13889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SOURCEGRAPH</a:t>
              </a:r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9044218" y="5034902"/>
            <a:ext cx="1167704" cy="871729"/>
            <a:chOff x="9272373" y="5091777"/>
            <a:chExt cx="1167704" cy="871729"/>
          </a:xfrm>
        </p:grpSpPr>
        <p:pic>
          <p:nvPicPr>
            <p:cNvPr id="1036" name="Picture 12" descr="Ask Codi Discussions | G2">
              <a:hlinkClick r:id="rId120"/>
            </p:cNvPr>
            <p:cNvPicPr>
              <a:picLocks noChangeAspect="1" noChangeArrowheads="1"/>
            </p:cNvPicPr>
            <p:nvPr/>
          </p:nvPicPr>
          <p:blipFill>
            <a:blip r:embed="rId1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86225" y="5091777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5" name="TextBox 184"/>
            <p:cNvSpPr txBox="1"/>
            <p:nvPr/>
          </p:nvSpPr>
          <p:spPr>
            <a:xfrm>
              <a:off x="9272373" y="5655729"/>
              <a:ext cx="11677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ASK CODI</a:t>
              </a: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11210241" y="5906692"/>
            <a:ext cx="1167704" cy="924837"/>
            <a:chOff x="10624112" y="5346446"/>
            <a:chExt cx="1167704" cy="924837"/>
          </a:xfrm>
        </p:grpSpPr>
        <p:pic>
          <p:nvPicPr>
            <p:cNvPr id="134" name="Picture 133">
              <a:hlinkClick r:id="rId122"/>
            </p:cNvPr>
            <p:cNvPicPr>
              <a:picLocks noChangeAspect="1"/>
            </p:cNvPicPr>
            <p:nvPr/>
          </p:nvPicPr>
          <p:blipFill>
            <a:blip r:embed="rId1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62218" y="5346446"/>
              <a:ext cx="540000" cy="540000"/>
            </a:xfrm>
            <a:prstGeom prst="rect">
              <a:avLst/>
            </a:prstGeom>
          </p:spPr>
        </p:pic>
        <p:sp>
          <p:nvSpPr>
            <p:cNvPr id="187" name="TextBox 186"/>
            <p:cNvSpPr txBox="1"/>
            <p:nvPr/>
          </p:nvSpPr>
          <p:spPr>
            <a:xfrm>
              <a:off x="10624112" y="5963506"/>
              <a:ext cx="11677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BLOOP</a:t>
              </a: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10907374" y="5081004"/>
            <a:ext cx="1167704" cy="873500"/>
            <a:chOff x="10183659" y="5524863"/>
            <a:chExt cx="1167704" cy="873500"/>
          </a:xfrm>
        </p:grpSpPr>
        <p:pic>
          <p:nvPicPr>
            <p:cNvPr id="140" name="Picture 139">
              <a:hlinkClick r:id="rId124"/>
            </p:cNvPr>
            <p:cNvPicPr>
              <a:picLocks noChangeAspect="1"/>
            </p:cNvPicPr>
            <p:nvPr/>
          </p:nvPicPr>
          <p:blipFill>
            <a:blip r:embed="rId12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03783" y="5524863"/>
              <a:ext cx="540000" cy="540000"/>
            </a:xfrm>
            <a:prstGeom prst="rect">
              <a:avLst/>
            </a:prstGeom>
          </p:spPr>
        </p:pic>
        <p:sp>
          <p:nvSpPr>
            <p:cNvPr id="191" name="TextBox 190"/>
            <p:cNvSpPr txBox="1"/>
            <p:nvPr/>
          </p:nvSpPr>
          <p:spPr>
            <a:xfrm>
              <a:off x="10183659" y="6090586"/>
              <a:ext cx="11677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BIND</a:t>
              </a:r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10346399" y="5574845"/>
            <a:ext cx="1167704" cy="828577"/>
            <a:chOff x="9856225" y="5876775"/>
            <a:chExt cx="1167704" cy="828577"/>
          </a:xfrm>
        </p:grpSpPr>
        <p:pic>
          <p:nvPicPr>
            <p:cNvPr id="145" name="Picture 144">
              <a:hlinkClick r:id="rId126"/>
            </p:cNvPr>
            <p:cNvPicPr>
              <a:picLocks noChangeAspect="1"/>
            </p:cNvPicPr>
            <p:nvPr/>
          </p:nvPicPr>
          <p:blipFill>
            <a:blip r:embed="rId12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1521" y="5876775"/>
              <a:ext cx="540000" cy="540000"/>
            </a:xfrm>
            <a:prstGeom prst="rect">
              <a:avLst/>
            </a:prstGeom>
          </p:spPr>
        </p:pic>
        <p:sp>
          <p:nvSpPr>
            <p:cNvPr id="196" name="TextBox 195"/>
            <p:cNvSpPr txBox="1"/>
            <p:nvPr/>
          </p:nvSpPr>
          <p:spPr>
            <a:xfrm>
              <a:off x="9856225" y="6397575"/>
              <a:ext cx="11677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MUTABLE</a:t>
              </a:r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8431567" y="5714300"/>
            <a:ext cx="1167704" cy="954841"/>
            <a:chOff x="8253656" y="5595037"/>
            <a:chExt cx="1167704" cy="954841"/>
          </a:xfrm>
        </p:grpSpPr>
        <p:pic>
          <p:nvPicPr>
            <p:cNvPr id="150" name="Picture 149">
              <a:hlinkClick r:id="rId128"/>
            </p:cNvPr>
            <p:cNvPicPr>
              <a:picLocks noChangeAspect="1"/>
            </p:cNvPicPr>
            <p:nvPr/>
          </p:nvPicPr>
          <p:blipFill>
            <a:blip r:embed="rId12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75483" y="5595037"/>
              <a:ext cx="720000" cy="720000"/>
            </a:xfrm>
            <a:prstGeom prst="rect">
              <a:avLst/>
            </a:prstGeom>
          </p:spPr>
        </p:pic>
        <p:sp>
          <p:nvSpPr>
            <p:cNvPr id="201" name="TextBox 200"/>
            <p:cNvSpPr txBox="1"/>
            <p:nvPr/>
          </p:nvSpPr>
          <p:spPr>
            <a:xfrm>
              <a:off x="8253656" y="6242101"/>
              <a:ext cx="11677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JETBRAINS</a:t>
              </a:r>
            </a:p>
          </p:txBody>
        </p:sp>
      </p:grpSp>
      <p:grpSp>
        <p:nvGrpSpPr>
          <p:cNvPr id="153" name="Group 152"/>
          <p:cNvGrpSpPr/>
          <p:nvPr/>
        </p:nvGrpSpPr>
        <p:grpSpPr>
          <a:xfrm>
            <a:off x="8041013" y="4579323"/>
            <a:ext cx="1167704" cy="938431"/>
            <a:chOff x="8200775" y="4865033"/>
            <a:chExt cx="1167704" cy="938431"/>
          </a:xfrm>
        </p:grpSpPr>
        <p:pic>
          <p:nvPicPr>
            <p:cNvPr id="149" name="Picture 148">
              <a:hlinkClick r:id="rId130"/>
            </p:cNvPr>
            <p:cNvPicPr>
              <a:picLocks noChangeAspect="1"/>
            </p:cNvPicPr>
            <p:nvPr/>
          </p:nvPicPr>
          <p:blipFill>
            <a:blip r:embed="rId13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3382" y="4865033"/>
              <a:ext cx="612000" cy="612000"/>
            </a:xfrm>
            <a:prstGeom prst="rect">
              <a:avLst/>
            </a:prstGeom>
          </p:spPr>
        </p:pic>
        <p:sp>
          <p:nvSpPr>
            <p:cNvPr id="203" name="TextBox 202"/>
            <p:cNvSpPr txBox="1"/>
            <p:nvPr/>
          </p:nvSpPr>
          <p:spPr>
            <a:xfrm>
              <a:off x="8200775" y="5495687"/>
              <a:ext cx="11677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ADRENALINE</a:t>
              </a:r>
            </a:p>
          </p:txBody>
        </p:sp>
      </p:grpSp>
      <p:grpSp>
        <p:nvGrpSpPr>
          <p:cNvPr id="1028" name="Group 1027"/>
          <p:cNvGrpSpPr/>
          <p:nvPr/>
        </p:nvGrpSpPr>
        <p:grpSpPr>
          <a:xfrm>
            <a:off x="6197488" y="4602685"/>
            <a:ext cx="1167704" cy="893752"/>
            <a:chOff x="7216701" y="4631033"/>
            <a:chExt cx="1167704" cy="893752"/>
          </a:xfrm>
        </p:grpSpPr>
        <p:pic>
          <p:nvPicPr>
            <p:cNvPr id="155" name="Picture 154">
              <a:hlinkClick r:id="rId132"/>
            </p:cNvPr>
            <p:cNvPicPr>
              <a:picLocks noChangeAspect="1"/>
            </p:cNvPicPr>
            <p:nvPr/>
          </p:nvPicPr>
          <p:blipFill>
            <a:blip r:embed="rId1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5203" y="4631033"/>
              <a:ext cx="540000" cy="540000"/>
            </a:xfrm>
            <a:prstGeom prst="rect">
              <a:avLst/>
            </a:prstGeom>
          </p:spPr>
        </p:pic>
        <p:sp>
          <p:nvSpPr>
            <p:cNvPr id="206" name="TextBox 205"/>
            <p:cNvSpPr txBox="1"/>
            <p:nvPr/>
          </p:nvSpPr>
          <p:spPr>
            <a:xfrm>
              <a:off x="7216701" y="5217008"/>
              <a:ext cx="11677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TUSK</a:t>
              </a:r>
            </a:p>
          </p:txBody>
        </p:sp>
      </p:grpSp>
      <p:grpSp>
        <p:nvGrpSpPr>
          <p:cNvPr id="1025" name="Group 1024"/>
          <p:cNvGrpSpPr/>
          <p:nvPr/>
        </p:nvGrpSpPr>
        <p:grpSpPr>
          <a:xfrm>
            <a:off x="7550714" y="5748348"/>
            <a:ext cx="1167704" cy="882560"/>
            <a:chOff x="7307028" y="5649575"/>
            <a:chExt cx="1167704" cy="882560"/>
          </a:xfrm>
        </p:grpSpPr>
        <p:pic>
          <p:nvPicPr>
            <p:cNvPr id="156" name="Picture 155">
              <a:hlinkClick r:id="rId134"/>
            </p:cNvPr>
            <p:cNvPicPr>
              <a:picLocks noChangeAspect="1"/>
            </p:cNvPicPr>
            <p:nvPr/>
          </p:nvPicPr>
          <p:blipFill>
            <a:blip r:embed="rId13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6817" y="5649575"/>
              <a:ext cx="608126" cy="612000"/>
            </a:xfrm>
            <a:prstGeom prst="rect">
              <a:avLst/>
            </a:prstGeom>
          </p:spPr>
        </p:pic>
        <p:sp>
          <p:nvSpPr>
            <p:cNvPr id="208" name="TextBox 207"/>
            <p:cNvSpPr txBox="1"/>
            <p:nvPr/>
          </p:nvSpPr>
          <p:spPr>
            <a:xfrm>
              <a:off x="7307028" y="6224358"/>
              <a:ext cx="11677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PIECES</a:t>
              </a:r>
            </a:p>
          </p:txBody>
        </p:sp>
      </p:grpSp>
      <p:grpSp>
        <p:nvGrpSpPr>
          <p:cNvPr id="1027" name="Group 1026"/>
          <p:cNvGrpSpPr/>
          <p:nvPr/>
        </p:nvGrpSpPr>
        <p:grpSpPr>
          <a:xfrm>
            <a:off x="6720877" y="5637553"/>
            <a:ext cx="1167704" cy="1186137"/>
            <a:chOff x="6858172" y="5536179"/>
            <a:chExt cx="1167704" cy="1186137"/>
          </a:xfrm>
        </p:grpSpPr>
        <p:pic>
          <p:nvPicPr>
            <p:cNvPr id="1024" name="Picture 1023">
              <a:hlinkClick r:id="rId136"/>
            </p:cNvPr>
            <p:cNvPicPr>
              <a:picLocks noChangeAspect="1"/>
            </p:cNvPicPr>
            <p:nvPr/>
          </p:nvPicPr>
          <p:blipFill>
            <a:blip r:embed="rId13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7317" y="5536179"/>
              <a:ext cx="545775" cy="540000"/>
            </a:xfrm>
            <a:prstGeom prst="rect">
              <a:avLst/>
            </a:prstGeom>
          </p:spPr>
        </p:pic>
        <p:sp>
          <p:nvSpPr>
            <p:cNvPr id="213" name="TextBox 212"/>
            <p:cNvSpPr txBox="1"/>
            <p:nvPr/>
          </p:nvSpPr>
          <p:spPr>
            <a:xfrm>
              <a:off x="6858172" y="6199096"/>
              <a:ext cx="11677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BIT AND HOPE</a:t>
              </a:r>
            </a:p>
          </p:txBody>
        </p:sp>
      </p:grpSp>
      <p:grpSp>
        <p:nvGrpSpPr>
          <p:cNvPr id="1026" name="Group 1025"/>
          <p:cNvGrpSpPr/>
          <p:nvPr/>
        </p:nvGrpSpPr>
        <p:grpSpPr>
          <a:xfrm>
            <a:off x="5541976" y="4377717"/>
            <a:ext cx="1167704" cy="769824"/>
            <a:chOff x="6382579" y="4661081"/>
            <a:chExt cx="1167704" cy="769824"/>
          </a:xfrm>
        </p:grpSpPr>
        <p:pic>
          <p:nvPicPr>
            <p:cNvPr id="1040" name="Picture 16" descr="https://framerusercontent.com/images/SxCODipvXgAdBZ5d7pNKGzVL0E.png">
              <a:hlinkClick r:id="rId138"/>
            </p:cNvPr>
            <p:cNvPicPr>
              <a:picLocks noChangeAspect="1" noChangeArrowheads="1"/>
            </p:cNvPicPr>
            <p:nvPr/>
          </p:nvPicPr>
          <p:blipFill rotWithShape="1">
            <a:blip r:embed="rId139">
              <a:extLst>
                <a:ext uri="{BEBA8EAE-BF5A-486C-A8C5-ECC9F3942E4B}">
                  <a14:imgProps xmlns:a14="http://schemas.microsoft.com/office/drawing/2010/main">
                    <a14:imgLayer r:embed="rId140">
                      <a14:imgEffect>
                        <a14:backgroundRemoval t="10000" b="90000" l="4268" r="100000">
                          <a14:foregroundMark x1="14634" y1="34000" x2="14634" y2="34000"/>
                          <a14:foregroundMark x1="4268" y1="24000" x2="4268" y2="24000"/>
                          <a14:foregroundMark x1="10366" y1="76000" x2="10366" y2="76000"/>
                          <a14:backgroundMark x1="27744" y1="48000" x2="27744" y2="48000"/>
                          <a14:backgroundMark x1="36890" y1="56000" x2="36890" y2="56000"/>
                          <a14:backgroundMark x1="42988" y1="42000" x2="42988" y2="42000"/>
                          <a14:backgroundMark x1="53049" y1="58000" x2="53049" y2="58000"/>
                          <a14:backgroundMark x1="59451" y1="54000" x2="59451" y2="54000"/>
                          <a14:backgroundMark x1="68902" y1="68000" x2="68902" y2="68000"/>
                          <a14:backgroundMark x1="72866" y1="64000" x2="72866" y2="64000"/>
                          <a14:backgroundMark x1="81707" y1="62000" x2="81707" y2="62000"/>
                          <a14:backgroundMark x1="97561" y1="46000" x2="97561" y2="46000"/>
                          <a14:backgroundMark x1="90854" y1="50000" x2="90854" y2="5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217" b="-114"/>
            <a:stretch/>
          </p:blipFill>
          <p:spPr bwMode="auto">
            <a:xfrm>
              <a:off x="6690337" y="4661081"/>
              <a:ext cx="532596" cy="3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5" name="TextBox 214"/>
            <p:cNvSpPr txBox="1"/>
            <p:nvPr/>
          </p:nvSpPr>
          <p:spPr>
            <a:xfrm>
              <a:off x="6382579" y="5123128"/>
              <a:ext cx="11677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VIBE</a:t>
              </a:r>
            </a:p>
          </p:txBody>
        </p:sp>
      </p:grpSp>
      <p:grpSp>
        <p:nvGrpSpPr>
          <p:cNvPr id="1032" name="Group 1031"/>
          <p:cNvGrpSpPr/>
          <p:nvPr/>
        </p:nvGrpSpPr>
        <p:grpSpPr>
          <a:xfrm>
            <a:off x="4889080" y="4738691"/>
            <a:ext cx="1167704" cy="846533"/>
            <a:chOff x="5685586" y="4578903"/>
            <a:chExt cx="1167704" cy="846533"/>
          </a:xfrm>
        </p:grpSpPr>
        <p:pic>
          <p:nvPicPr>
            <p:cNvPr id="1029" name="Picture 1028">
              <a:hlinkClick r:id="rId141"/>
            </p:cNvPr>
            <p:cNvPicPr>
              <a:picLocks noChangeAspect="1"/>
            </p:cNvPicPr>
            <p:nvPr/>
          </p:nvPicPr>
          <p:blipFill>
            <a:blip r:embed="rId14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3404" y="4578903"/>
              <a:ext cx="612000" cy="612000"/>
            </a:xfrm>
            <a:prstGeom prst="rect">
              <a:avLst/>
            </a:prstGeom>
          </p:spPr>
        </p:pic>
        <p:sp>
          <p:nvSpPr>
            <p:cNvPr id="220" name="TextBox 219"/>
            <p:cNvSpPr txBox="1"/>
            <p:nvPr/>
          </p:nvSpPr>
          <p:spPr>
            <a:xfrm>
              <a:off x="5685586" y="5117659"/>
              <a:ext cx="11677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MINTLIFY</a:t>
              </a:r>
            </a:p>
          </p:txBody>
        </p:sp>
      </p:grpSp>
      <p:grpSp>
        <p:nvGrpSpPr>
          <p:cNvPr id="1033" name="Group 1032"/>
          <p:cNvGrpSpPr/>
          <p:nvPr/>
        </p:nvGrpSpPr>
        <p:grpSpPr>
          <a:xfrm>
            <a:off x="5846791" y="5603941"/>
            <a:ext cx="1167704" cy="1104516"/>
            <a:chOff x="5846791" y="5603941"/>
            <a:chExt cx="1167704" cy="1104516"/>
          </a:xfrm>
        </p:grpSpPr>
        <p:pic>
          <p:nvPicPr>
            <p:cNvPr id="1042" name="Picture 18" descr="Figstack: AI-powered code understanding and documentation | Deepgram">
              <a:hlinkClick r:id="rId143"/>
            </p:cNvPr>
            <p:cNvPicPr>
              <a:picLocks noChangeAspect="1" noChangeArrowheads="1"/>
            </p:cNvPicPr>
            <p:nvPr/>
          </p:nvPicPr>
          <p:blipFill>
            <a:blip r:embed="rId14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97488" y="5603941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2" name="TextBox 221"/>
            <p:cNvSpPr txBox="1"/>
            <p:nvPr/>
          </p:nvSpPr>
          <p:spPr>
            <a:xfrm>
              <a:off x="5846791" y="6185237"/>
              <a:ext cx="116770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FIG</a:t>
              </a:r>
            </a:p>
            <a:p>
              <a:pPr algn="ctr"/>
              <a:r>
                <a:rPr lang="en-US" sz="1400" dirty="0" smtClean="0"/>
                <a:t>STACK</a:t>
              </a:r>
            </a:p>
          </p:txBody>
        </p:sp>
      </p:grpSp>
      <p:grpSp>
        <p:nvGrpSpPr>
          <p:cNvPr id="1031" name="Group 1030"/>
          <p:cNvGrpSpPr/>
          <p:nvPr/>
        </p:nvGrpSpPr>
        <p:grpSpPr>
          <a:xfrm>
            <a:off x="4533222" y="4038802"/>
            <a:ext cx="1167704" cy="771304"/>
            <a:chOff x="5022269" y="4418582"/>
            <a:chExt cx="1167704" cy="771304"/>
          </a:xfrm>
        </p:grpSpPr>
        <p:pic>
          <p:nvPicPr>
            <p:cNvPr id="1044" name="Picture 20" descr="Tempo: AI Tool Builds React UIs in Minutes | Deepgram">
              <a:hlinkClick r:id="rId145"/>
            </p:cNvPr>
            <p:cNvPicPr>
              <a:picLocks noChangeAspect="1" noChangeArrowheads="1"/>
            </p:cNvPicPr>
            <p:nvPr/>
          </p:nvPicPr>
          <p:blipFill>
            <a:blip r:embed="rId14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97309" y="4418582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4" name="TextBox 223"/>
            <p:cNvSpPr txBox="1"/>
            <p:nvPr/>
          </p:nvSpPr>
          <p:spPr>
            <a:xfrm>
              <a:off x="5022269" y="4882109"/>
              <a:ext cx="11677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TEMPO</a:t>
              </a:r>
            </a:p>
          </p:txBody>
        </p:sp>
      </p:grpSp>
      <p:grpSp>
        <p:nvGrpSpPr>
          <p:cNvPr id="2066" name="Group 2065"/>
          <p:cNvGrpSpPr/>
          <p:nvPr/>
        </p:nvGrpSpPr>
        <p:grpSpPr>
          <a:xfrm>
            <a:off x="9532946" y="5936629"/>
            <a:ext cx="1167704" cy="871434"/>
            <a:chOff x="9460376" y="5936629"/>
            <a:chExt cx="1167704" cy="871434"/>
          </a:xfrm>
        </p:grpSpPr>
        <p:pic>
          <p:nvPicPr>
            <p:cNvPr id="225" name="Picture 224">
              <a:hlinkClick r:id="rId147"/>
            </p:cNvPr>
            <p:cNvPicPr>
              <a:picLocks noChangeAspect="1"/>
            </p:cNvPicPr>
            <p:nvPr/>
          </p:nvPicPr>
          <p:blipFill>
            <a:blip r:embed="rId14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2059" y="5936629"/>
              <a:ext cx="612000" cy="612000"/>
            </a:xfrm>
            <a:prstGeom prst="rect">
              <a:avLst/>
            </a:prstGeom>
          </p:spPr>
        </p:pic>
        <p:sp>
          <p:nvSpPr>
            <p:cNvPr id="217" name="TextBox 216"/>
            <p:cNvSpPr txBox="1"/>
            <p:nvPr/>
          </p:nvSpPr>
          <p:spPr>
            <a:xfrm>
              <a:off x="9460376" y="6500286"/>
              <a:ext cx="11677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MANUS</a:t>
              </a:r>
            </a:p>
          </p:txBody>
        </p:sp>
      </p:grpSp>
      <p:grpSp>
        <p:nvGrpSpPr>
          <p:cNvPr id="226" name="Group 225"/>
          <p:cNvGrpSpPr/>
          <p:nvPr/>
        </p:nvGrpSpPr>
        <p:grpSpPr>
          <a:xfrm>
            <a:off x="6910729" y="4859089"/>
            <a:ext cx="1167704" cy="668387"/>
            <a:chOff x="7412004" y="3930355"/>
            <a:chExt cx="1167704" cy="668387"/>
          </a:xfrm>
        </p:grpSpPr>
        <p:pic>
          <p:nvPicPr>
            <p:cNvPr id="218" name="Picture 24" descr="File:Mistral AI logo (2025–).svg - Wikimedia Commons">
              <a:hlinkClick r:id="rId149"/>
            </p:cNvPr>
            <p:cNvPicPr>
              <a:picLocks noChangeAspect="1" noChangeArrowheads="1"/>
            </p:cNvPicPr>
            <p:nvPr/>
          </p:nvPicPr>
          <p:blipFill>
            <a:blip r:embed="rId15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40838" y="3930355"/>
              <a:ext cx="510036" cy="36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9" name="TextBox 218"/>
            <p:cNvSpPr txBox="1"/>
            <p:nvPr/>
          </p:nvSpPr>
          <p:spPr>
            <a:xfrm>
              <a:off x="7412004" y="4290965"/>
              <a:ext cx="116770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MISTRAL</a:t>
              </a:r>
            </a:p>
          </p:txBody>
        </p:sp>
      </p:grpSp>
      <p:pic>
        <p:nvPicPr>
          <p:cNvPr id="223" name="Picture 2" descr="ChatGPT Logo, symbol, meaning, history, PNG, brand"/>
          <p:cNvPicPr>
            <a:picLocks noChangeAspect="1" noChangeArrowheads="1"/>
          </p:cNvPicPr>
          <p:nvPr/>
        </p:nvPicPr>
        <p:blipFill>
          <a:blip r:embed="rId151" cstate="print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0158" y="3247192"/>
            <a:ext cx="1088000" cy="6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9" name="Picture 20"/>
          <p:cNvPicPr>
            <a:picLocks noChangeAspect="1" noChangeArrowheads="1"/>
          </p:cNvPicPr>
          <p:nvPr/>
        </p:nvPicPr>
        <p:blipFill>
          <a:blip r:embed="rId15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138" y="3329358"/>
            <a:ext cx="612000" cy="61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34" name="Group 233"/>
          <p:cNvGrpSpPr/>
          <p:nvPr/>
        </p:nvGrpSpPr>
        <p:grpSpPr>
          <a:xfrm>
            <a:off x="7406327" y="3892923"/>
            <a:ext cx="1076956" cy="899505"/>
            <a:chOff x="7921488" y="2974062"/>
            <a:chExt cx="1076956" cy="899505"/>
          </a:xfrm>
        </p:grpSpPr>
        <p:pic>
          <p:nvPicPr>
            <p:cNvPr id="227" name="Picture 14" descr="https://upload.wikimedia.org/wikipedia/commons/thumb/8/8f/Google-gemini-icon.svg/512px-Google-gemini-icon.svg.png?20240826133250">
              <a:hlinkClick r:id="rId153"/>
            </p:cNvPr>
            <p:cNvPicPr>
              <a:picLocks noChangeAspect="1" noChangeArrowheads="1"/>
            </p:cNvPicPr>
            <p:nvPr/>
          </p:nvPicPr>
          <p:blipFill>
            <a:blip r:embed="rId15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4566" y="2974062"/>
              <a:ext cx="612000" cy="61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3" name="TextBox 232"/>
            <p:cNvSpPr txBox="1"/>
            <p:nvPr/>
          </p:nvSpPr>
          <p:spPr>
            <a:xfrm>
              <a:off x="7921488" y="3565790"/>
              <a:ext cx="1076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GEMINI</a:t>
              </a:r>
              <a:endParaRPr lang="en-IN" sz="1400" dirty="0"/>
            </a:p>
          </p:txBody>
        </p:sp>
      </p:grpSp>
      <p:grpSp>
        <p:nvGrpSpPr>
          <p:cNvPr id="240" name="Group 239"/>
          <p:cNvGrpSpPr/>
          <p:nvPr/>
        </p:nvGrpSpPr>
        <p:grpSpPr>
          <a:xfrm>
            <a:off x="6848786" y="3158648"/>
            <a:ext cx="1076956" cy="1042167"/>
            <a:chOff x="6848786" y="3158648"/>
            <a:chExt cx="1076956" cy="1042167"/>
          </a:xfrm>
        </p:grpSpPr>
        <p:pic>
          <p:nvPicPr>
            <p:cNvPr id="231" name="Picture 22" descr="Microsoft Copilot - Wikipedia">
              <a:hlinkClick r:id="rId155"/>
            </p:cNvPr>
            <p:cNvPicPr>
              <a:picLocks noChangeAspect="1" noChangeArrowheads="1"/>
            </p:cNvPicPr>
            <p:nvPr/>
          </p:nvPicPr>
          <p:blipFill>
            <a:blip r:embed="rId15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3381" y="3158648"/>
              <a:ext cx="504000" cy="50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5" name="TextBox 234"/>
            <p:cNvSpPr txBox="1"/>
            <p:nvPr/>
          </p:nvSpPr>
          <p:spPr>
            <a:xfrm>
              <a:off x="6848786" y="3677595"/>
              <a:ext cx="10769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COPILOT</a:t>
              </a:r>
            </a:p>
            <a:p>
              <a:pPr algn="ctr"/>
              <a:r>
                <a:rPr lang="en-US" sz="1400" dirty="0" smtClean="0"/>
                <a:t>(MS)</a:t>
              </a:r>
              <a:endParaRPr lang="en-IN" sz="1400" dirty="0"/>
            </a:p>
          </p:txBody>
        </p:sp>
      </p:grpSp>
      <p:grpSp>
        <p:nvGrpSpPr>
          <p:cNvPr id="239" name="Group 238"/>
          <p:cNvGrpSpPr/>
          <p:nvPr/>
        </p:nvGrpSpPr>
        <p:grpSpPr>
          <a:xfrm>
            <a:off x="6001166" y="3231671"/>
            <a:ext cx="1076956" cy="1028035"/>
            <a:chOff x="6001166" y="3231671"/>
            <a:chExt cx="1076956" cy="1028035"/>
          </a:xfrm>
        </p:grpSpPr>
        <p:pic>
          <p:nvPicPr>
            <p:cNvPr id="230" name="Picture 229">
              <a:hlinkClick r:id="rId157"/>
            </p:cNvPr>
            <p:cNvPicPr>
              <a:picLocks noChangeAspect="1"/>
            </p:cNvPicPr>
            <p:nvPr/>
          </p:nvPicPr>
          <p:blipFill>
            <a:blip r:embed="rId15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4929" y="3231671"/>
              <a:ext cx="498682" cy="504000"/>
            </a:xfrm>
            <a:prstGeom prst="rect">
              <a:avLst/>
            </a:prstGeom>
          </p:spPr>
        </p:pic>
        <p:sp>
          <p:nvSpPr>
            <p:cNvPr id="236" name="TextBox 235"/>
            <p:cNvSpPr txBox="1"/>
            <p:nvPr/>
          </p:nvSpPr>
          <p:spPr>
            <a:xfrm>
              <a:off x="6001166" y="3736486"/>
              <a:ext cx="10769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OLLAMA</a:t>
              </a:r>
            </a:p>
            <a:p>
              <a:pPr algn="ctr"/>
              <a:r>
                <a:rPr lang="en-US" sz="1400" dirty="0" smtClean="0"/>
                <a:t>(META)</a:t>
              </a:r>
              <a:endParaRPr lang="en-IN" sz="1400" dirty="0"/>
            </a:p>
          </p:txBody>
        </p:sp>
      </p:grpSp>
      <p:grpSp>
        <p:nvGrpSpPr>
          <p:cNvPr id="238" name="Group 237"/>
          <p:cNvGrpSpPr/>
          <p:nvPr/>
        </p:nvGrpSpPr>
        <p:grpSpPr>
          <a:xfrm>
            <a:off x="5120532" y="3291484"/>
            <a:ext cx="1076956" cy="827898"/>
            <a:chOff x="5120532" y="3291484"/>
            <a:chExt cx="1076956" cy="827898"/>
          </a:xfrm>
        </p:grpSpPr>
        <p:pic>
          <p:nvPicPr>
            <p:cNvPr id="232" name="Picture 2" descr="Perplexity Ai icon in Windows 11 Color Style">
              <a:hlinkClick r:id="rId159"/>
            </p:cNvPr>
            <p:cNvPicPr>
              <a:picLocks noChangeAspect="1" noChangeArrowheads="1"/>
            </p:cNvPicPr>
            <p:nvPr/>
          </p:nvPicPr>
          <p:blipFill>
            <a:blip r:embed="rId16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91508" y="3291484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7" name="TextBox 236"/>
            <p:cNvSpPr txBox="1"/>
            <p:nvPr/>
          </p:nvSpPr>
          <p:spPr>
            <a:xfrm>
              <a:off x="5120532" y="3811605"/>
              <a:ext cx="1076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PERPLEXITY</a:t>
              </a:r>
              <a:endParaRPr lang="en-IN" sz="1400" dirty="0"/>
            </a:p>
          </p:txBody>
        </p:sp>
      </p:grpSp>
      <p:grpSp>
        <p:nvGrpSpPr>
          <p:cNvPr id="249" name="Group 248"/>
          <p:cNvGrpSpPr/>
          <p:nvPr/>
        </p:nvGrpSpPr>
        <p:grpSpPr>
          <a:xfrm>
            <a:off x="4228963" y="3327484"/>
            <a:ext cx="1076956" cy="786187"/>
            <a:chOff x="4228963" y="3327484"/>
            <a:chExt cx="1076956" cy="786187"/>
          </a:xfrm>
        </p:grpSpPr>
        <p:pic>
          <p:nvPicPr>
            <p:cNvPr id="243" name="Picture 242">
              <a:hlinkClick r:id="rId161"/>
            </p:cNvPr>
            <p:cNvPicPr>
              <a:picLocks noChangeAspect="1"/>
            </p:cNvPicPr>
            <p:nvPr/>
          </p:nvPicPr>
          <p:blipFill>
            <a:blip r:embed="rId16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7436" y="3327484"/>
              <a:ext cx="468000" cy="468000"/>
            </a:xfrm>
            <a:prstGeom prst="rect">
              <a:avLst/>
            </a:prstGeom>
          </p:spPr>
        </p:pic>
        <p:sp>
          <p:nvSpPr>
            <p:cNvPr id="246" name="TextBox 245"/>
            <p:cNvSpPr txBox="1"/>
            <p:nvPr/>
          </p:nvSpPr>
          <p:spPr>
            <a:xfrm>
              <a:off x="4228963" y="3805894"/>
              <a:ext cx="1076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OPEN AI</a:t>
              </a:r>
              <a:endParaRPr lang="en-IN" sz="1400" dirty="0"/>
            </a:p>
          </p:txBody>
        </p:sp>
      </p:grpSp>
      <p:grpSp>
        <p:nvGrpSpPr>
          <p:cNvPr id="248" name="Group 247"/>
          <p:cNvGrpSpPr/>
          <p:nvPr/>
        </p:nvGrpSpPr>
        <p:grpSpPr>
          <a:xfrm>
            <a:off x="3258890" y="3089760"/>
            <a:ext cx="1076956" cy="799448"/>
            <a:chOff x="3342556" y="3299110"/>
            <a:chExt cx="1076956" cy="799448"/>
          </a:xfrm>
        </p:grpSpPr>
        <p:pic>
          <p:nvPicPr>
            <p:cNvPr id="244" name="Picture 243">
              <a:hlinkClick r:id="rId163"/>
            </p:cNvPr>
            <p:cNvPicPr>
              <a:picLocks noChangeAspect="1"/>
            </p:cNvPicPr>
            <p:nvPr/>
          </p:nvPicPr>
          <p:blipFill>
            <a:blip r:embed="rId16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8233" y="3299110"/>
              <a:ext cx="612000" cy="612000"/>
            </a:xfrm>
            <a:prstGeom prst="rect">
              <a:avLst/>
            </a:prstGeom>
          </p:spPr>
        </p:pic>
        <p:sp>
          <p:nvSpPr>
            <p:cNvPr id="247" name="TextBox 246"/>
            <p:cNvSpPr txBox="1"/>
            <p:nvPr/>
          </p:nvSpPr>
          <p:spPr>
            <a:xfrm>
              <a:off x="3342556" y="3790781"/>
              <a:ext cx="1076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GROK</a:t>
              </a:r>
              <a:endParaRPr lang="en-IN" sz="1400" dirty="0"/>
            </a:p>
          </p:txBody>
        </p:sp>
      </p:grpSp>
      <p:grpSp>
        <p:nvGrpSpPr>
          <p:cNvPr id="252" name="Group 251"/>
          <p:cNvGrpSpPr/>
          <p:nvPr/>
        </p:nvGrpSpPr>
        <p:grpSpPr>
          <a:xfrm>
            <a:off x="3447006" y="5754751"/>
            <a:ext cx="1076956" cy="722552"/>
            <a:chOff x="2696686" y="3368752"/>
            <a:chExt cx="1076956" cy="722552"/>
          </a:xfrm>
        </p:grpSpPr>
        <p:pic>
          <p:nvPicPr>
            <p:cNvPr id="250" name="Picture 4" descr="Poe Logo Free Download SVG, PNG and ... · LobeHub">
              <a:hlinkClick r:id="rId165"/>
            </p:cNvPr>
            <p:cNvPicPr>
              <a:picLocks noChangeAspect="1" noChangeArrowheads="1"/>
            </p:cNvPicPr>
            <p:nvPr/>
          </p:nvPicPr>
          <p:blipFill>
            <a:blip r:embed="rId16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6325" y="3368752"/>
              <a:ext cx="468000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1" name="TextBox 250"/>
            <p:cNvSpPr txBox="1"/>
            <p:nvPr/>
          </p:nvSpPr>
          <p:spPr>
            <a:xfrm>
              <a:off x="2696686" y="3783527"/>
              <a:ext cx="1076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POE</a:t>
              </a:r>
              <a:endParaRPr lang="en-IN" sz="1400" dirty="0"/>
            </a:p>
          </p:txBody>
        </p:sp>
      </p:grpSp>
      <p:grpSp>
        <p:nvGrpSpPr>
          <p:cNvPr id="255" name="Group 254"/>
          <p:cNvGrpSpPr/>
          <p:nvPr/>
        </p:nvGrpSpPr>
        <p:grpSpPr>
          <a:xfrm>
            <a:off x="8014455" y="3508666"/>
            <a:ext cx="1076956" cy="877580"/>
            <a:chOff x="2413666" y="2596882"/>
            <a:chExt cx="1076956" cy="877580"/>
          </a:xfrm>
        </p:grpSpPr>
        <p:pic>
          <p:nvPicPr>
            <p:cNvPr id="253" name="Picture 252">
              <a:hlinkClick r:id="rId167"/>
            </p:cNvPr>
            <p:cNvPicPr>
              <a:picLocks noChangeAspect="1"/>
            </p:cNvPicPr>
            <p:nvPr/>
          </p:nvPicPr>
          <p:blipFill>
            <a:blip r:embed="rId16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9612" y="2596882"/>
              <a:ext cx="540000" cy="540000"/>
            </a:xfrm>
            <a:prstGeom prst="rect">
              <a:avLst/>
            </a:prstGeom>
          </p:spPr>
        </p:pic>
        <p:sp>
          <p:nvSpPr>
            <p:cNvPr id="254" name="TextBox 253"/>
            <p:cNvSpPr txBox="1"/>
            <p:nvPr/>
          </p:nvSpPr>
          <p:spPr>
            <a:xfrm>
              <a:off x="2413666" y="3166685"/>
              <a:ext cx="1076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PI</a:t>
              </a:r>
              <a:endParaRPr lang="en-IN" sz="1400" dirty="0"/>
            </a:p>
          </p:txBody>
        </p:sp>
      </p:grpSp>
      <p:grpSp>
        <p:nvGrpSpPr>
          <p:cNvPr id="2074" name="Group 2073"/>
          <p:cNvGrpSpPr/>
          <p:nvPr/>
        </p:nvGrpSpPr>
        <p:grpSpPr>
          <a:xfrm>
            <a:off x="2325098" y="2810721"/>
            <a:ext cx="1076956" cy="770340"/>
            <a:chOff x="3228823" y="2409660"/>
            <a:chExt cx="1076956" cy="770340"/>
          </a:xfrm>
        </p:grpSpPr>
        <p:pic>
          <p:nvPicPr>
            <p:cNvPr id="2067" name="Picture 2066">
              <a:hlinkClick r:id="rId169"/>
            </p:cNvPr>
            <p:cNvPicPr>
              <a:picLocks noChangeAspect="1"/>
            </p:cNvPicPr>
            <p:nvPr/>
          </p:nvPicPr>
          <p:blipFill>
            <a:blip r:embed="rId17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26329" y="2409660"/>
              <a:ext cx="468000" cy="468000"/>
            </a:xfrm>
            <a:prstGeom prst="rect">
              <a:avLst/>
            </a:prstGeom>
          </p:spPr>
        </p:pic>
        <p:sp>
          <p:nvSpPr>
            <p:cNvPr id="256" name="TextBox 255"/>
            <p:cNvSpPr txBox="1"/>
            <p:nvPr/>
          </p:nvSpPr>
          <p:spPr>
            <a:xfrm>
              <a:off x="3228823" y="2872223"/>
              <a:ext cx="1076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MERLIN</a:t>
              </a:r>
              <a:endParaRPr lang="en-IN" sz="1400" dirty="0"/>
            </a:p>
          </p:txBody>
        </p:sp>
      </p:grpSp>
      <p:grpSp>
        <p:nvGrpSpPr>
          <p:cNvPr id="259" name="Group 258"/>
          <p:cNvGrpSpPr/>
          <p:nvPr/>
        </p:nvGrpSpPr>
        <p:grpSpPr>
          <a:xfrm>
            <a:off x="2465683" y="1973721"/>
            <a:ext cx="1076956" cy="847777"/>
            <a:chOff x="2465683" y="2130480"/>
            <a:chExt cx="1076956" cy="847777"/>
          </a:xfrm>
        </p:grpSpPr>
        <p:pic>
          <p:nvPicPr>
            <p:cNvPr id="257" name="Picture 256">
              <a:hlinkClick r:id="rId171"/>
            </p:cNvPr>
            <p:cNvPicPr>
              <a:picLocks noChangeAspect="1"/>
            </p:cNvPicPr>
            <p:nvPr/>
          </p:nvPicPr>
          <p:blipFill>
            <a:blip r:embed="rId17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05586" y="2130480"/>
              <a:ext cx="540000" cy="540000"/>
            </a:xfrm>
            <a:prstGeom prst="rect">
              <a:avLst/>
            </a:prstGeom>
          </p:spPr>
        </p:pic>
        <p:sp>
          <p:nvSpPr>
            <p:cNvPr id="258" name="TextBox 257"/>
            <p:cNvSpPr txBox="1"/>
            <p:nvPr/>
          </p:nvSpPr>
          <p:spPr>
            <a:xfrm>
              <a:off x="2465683" y="2670480"/>
              <a:ext cx="1076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YOU</a:t>
              </a:r>
              <a:endParaRPr lang="en-IN" sz="1400" dirty="0"/>
            </a:p>
          </p:txBody>
        </p:sp>
      </p:grpSp>
      <p:grpSp>
        <p:nvGrpSpPr>
          <p:cNvPr id="262" name="Group 261"/>
          <p:cNvGrpSpPr/>
          <p:nvPr/>
        </p:nvGrpSpPr>
        <p:grpSpPr>
          <a:xfrm>
            <a:off x="3197416" y="2223056"/>
            <a:ext cx="1076956" cy="860014"/>
            <a:chOff x="4047557" y="2364659"/>
            <a:chExt cx="1076956" cy="860014"/>
          </a:xfrm>
        </p:grpSpPr>
        <p:pic>
          <p:nvPicPr>
            <p:cNvPr id="260" name="Picture 259">
              <a:hlinkClick r:id="rId173"/>
            </p:cNvPr>
            <p:cNvPicPr>
              <a:picLocks noChangeAspect="1"/>
            </p:cNvPicPr>
            <p:nvPr/>
          </p:nvPicPr>
          <p:blipFill>
            <a:blip r:embed="rId17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6035" y="2364659"/>
              <a:ext cx="540000" cy="540000"/>
            </a:xfrm>
            <a:prstGeom prst="rect">
              <a:avLst/>
            </a:prstGeom>
          </p:spPr>
        </p:pic>
        <p:sp>
          <p:nvSpPr>
            <p:cNvPr id="261" name="TextBox 260"/>
            <p:cNvSpPr txBox="1"/>
            <p:nvPr/>
          </p:nvSpPr>
          <p:spPr>
            <a:xfrm>
              <a:off x="4047557" y="2916896"/>
              <a:ext cx="1076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PERSONAL</a:t>
              </a:r>
            </a:p>
          </p:txBody>
        </p:sp>
      </p:grpSp>
      <p:grpSp>
        <p:nvGrpSpPr>
          <p:cNvPr id="269" name="Group 268"/>
          <p:cNvGrpSpPr/>
          <p:nvPr/>
        </p:nvGrpSpPr>
        <p:grpSpPr>
          <a:xfrm>
            <a:off x="3973656" y="2163321"/>
            <a:ext cx="1076956" cy="983701"/>
            <a:chOff x="5063557" y="2418315"/>
            <a:chExt cx="1076956" cy="983701"/>
          </a:xfrm>
        </p:grpSpPr>
        <p:pic>
          <p:nvPicPr>
            <p:cNvPr id="267" name="Picture 14" descr="TextCortex - Crunchbase Company Profile &amp; Funding">
              <a:hlinkClick r:id="rId175"/>
            </p:cNvPr>
            <p:cNvPicPr>
              <a:picLocks noChangeAspect="1" noChangeArrowheads="1"/>
            </p:cNvPicPr>
            <p:nvPr/>
          </p:nvPicPr>
          <p:blipFill>
            <a:blip r:embed="rId17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27192" y="2418315"/>
              <a:ext cx="573342" cy="46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8" name="TextBox 267"/>
            <p:cNvSpPr txBox="1"/>
            <p:nvPr/>
          </p:nvSpPr>
          <p:spPr>
            <a:xfrm>
              <a:off x="5063557" y="2878796"/>
              <a:ext cx="10769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ZENO</a:t>
              </a:r>
            </a:p>
            <a:p>
              <a:pPr algn="ctr"/>
              <a:r>
                <a:rPr lang="en-US" sz="1400" dirty="0" smtClean="0"/>
                <a:t>CHAT</a:t>
              </a:r>
            </a:p>
          </p:txBody>
        </p:sp>
      </p:grpSp>
      <p:grpSp>
        <p:nvGrpSpPr>
          <p:cNvPr id="272" name="Group 271"/>
          <p:cNvGrpSpPr/>
          <p:nvPr/>
        </p:nvGrpSpPr>
        <p:grpSpPr>
          <a:xfrm>
            <a:off x="7933396" y="2291297"/>
            <a:ext cx="1076956" cy="1038061"/>
            <a:chOff x="5858917" y="2316323"/>
            <a:chExt cx="1076956" cy="1038061"/>
          </a:xfrm>
        </p:grpSpPr>
        <p:pic>
          <p:nvPicPr>
            <p:cNvPr id="270" name="Picture 269">
              <a:hlinkClick r:id="rId177"/>
            </p:cNvPr>
            <p:cNvPicPr>
              <a:picLocks noChangeAspect="1"/>
            </p:cNvPicPr>
            <p:nvPr/>
          </p:nvPicPr>
          <p:blipFill>
            <a:blip r:embed="rId17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0877" y="2316323"/>
              <a:ext cx="540000" cy="540000"/>
            </a:xfrm>
            <a:prstGeom prst="rect">
              <a:avLst/>
            </a:prstGeom>
          </p:spPr>
        </p:pic>
        <p:sp>
          <p:nvSpPr>
            <p:cNvPr id="271" name="TextBox 270"/>
            <p:cNvSpPr txBox="1"/>
            <p:nvPr/>
          </p:nvSpPr>
          <p:spPr>
            <a:xfrm>
              <a:off x="5858917" y="2831164"/>
              <a:ext cx="107695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APP MY SITE</a:t>
              </a:r>
            </a:p>
          </p:txBody>
        </p:sp>
      </p:grpSp>
      <p:grpSp>
        <p:nvGrpSpPr>
          <p:cNvPr id="275" name="Group 274"/>
          <p:cNvGrpSpPr/>
          <p:nvPr/>
        </p:nvGrpSpPr>
        <p:grpSpPr>
          <a:xfrm>
            <a:off x="4773528" y="2449592"/>
            <a:ext cx="1076956" cy="816395"/>
            <a:chOff x="5971172" y="2364192"/>
            <a:chExt cx="1076956" cy="816395"/>
          </a:xfrm>
        </p:grpSpPr>
        <p:pic>
          <p:nvPicPr>
            <p:cNvPr id="273" name="Picture 272">
              <a:hlinkClick r:id="rId179"/>
            </p:cNvPr>
            <p:cNvPicPr>
              <a:picLocks noChangeAspect="1"/>
            </p:cNvPicPr>
            <p:nvPr/>
          </p:nvPicPr>
          <p:blipFill>
            <a:blip r:embed="rId18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0728" y="2364192"/>
              <a:ext cx="468000" cy="468000"/>
            </a:xfrm>
            <a:prstGeom prst="rect">
              <a:avLst/>
            </a:prstGeom>
          </p:spPr>
        </p:pic>
        <p:sp>
          <p:nvSpPr>
            <p:cNvPr id="274" name="TextBox 273"/>
            <p:cNvSpPr txBox="1"/>
            <p:nvPr/>
          </p:nvSpPr>
          <p:spPr>
            <a:xfrm>
              <a:off x="5971172" y="2872810"/>
              <a:ext cx="1076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SHOPNEY</a:t>
              </a:r>
            </a:p>
          </p:txBody>
        </p:sp>
      </p:grpSp>
      <p:grpSp>
        <p:nvGrpSpPr>
          <p:cNvPr id="278" name="Group 277"/>
          <p:cNvGrpSpPr/>
          <p:nvPr/>
        </p:nvGrpSpPr>
        <p:grpSpPr>
          <a:xfrm>
            <a:off x="5527905" y="2133467"/>
            <a:ext cx="1076956" cy="752848"/>
            <a:chOff x="5496770" y="2279311"/>
            <a:chExt cx="1076956" cy="752848"/>
          </a:xfrm>
        </p:grpSpPr>
        <p:pic>
          <p:nvPicPr>
            <p:cNvPr id="276" name="Picture 16" descr="Chariot - Build websites with AI">
              <a:hlinkClick r:id="rId181"/>
            </p:cNvPr>
            <p:cNvPicPr>
              <a:picLocks noChangeAspect="1" noChangeArrowheads="1"/>
            </p:cNvPicPr>
            <p:nvPr/>
          </p:nvPicPr>
          <p:blipFill>
            <a:blip r:embed="rId18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97057" y="2279311"/>
              <a:ext cx="540000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7" name="TextBox 276"/>
            <p:cNvSpPr txBox="1"/>
            <p:nvPr/>
          </p:nvSpPr>
          <p:spPr>
            <a:xfrm>
              <a:off x="5496770" y="2724382"/>
              <a:ext cx="1076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CHARIOT</a:t>
              </a:r>
            </a:p>
          </p:txBody>
        </p:sp>
      </p:grpSp>
      <p:grpSp>
        <p:nvGrpSpPr>
          <p:cNvPr id="283" name="Group 282"/>
          <p:cNvGrpSpPr/>
          <p:nvPr/>
        </p:nvGrpSpPr>
        <p:grpSpPr>
          <a:xfrm>
            <a:off x="6244392" y="2400830"/>
            <a:ext cx="1076956" cy="798758"/>
            <a:chOff x="6258906" y="2444372"/>
            <a:chExt cx="1076956" cy="798758"/>
          </a:xfrm>
        </p:grpSpPr>
        <p:pic>
          <p:nvPicPr>
            <p:cNvPr id="281" name="Picture 280">
              <a:hlinkClick r:id="rId183"/>
            </p:cNvPr>
            <p:cNvPicPr>
              <a:picLocks noChangeAspect="1"/>
            </p:cNvPicPr>
            <p:nvPr/>
          </p:nvPicPr>
          <p:blipFill>
            <a:blip r:embed="rId18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4882" y="2444372"/>
              <a:ext cx="468000" cy="468000"/>
            </a:xfrm>
            <a:prstGeom prst="rect">
              <a:avLst/>
            </a:prstGeom>
          </p:spPr>
        </p:pic>
        <p:sp>
          <p:nvSpPr>
            <p:cNvPr id="282" name="TextBox 281"/>
            <p:cNvSpPr txBox="1"/>
            <p:nvPr/>
          </p:nvSpPr>
          <p:spPr>
            <a:xfrm>
              <a:off x="6258906" y="2935353"/>
              <a:ext cx="1076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UI BAKERY</a:t>
              </a:r>
            </a:p>
          </p:txBody>
        </p:sp>
      </p:grpSp>
      <p:grpSp>
        <p:nvGrpSpPr>
          <p:cNvPr id="286" name="Group 285"/>
          <p:cNvGrpSpPr/>
          <p:nvPr/>
        </p:nvGrpSpPr>
        <p:grpSpPr>
          <a:xfrm>
            <a:off x="7180735" y="2308839"/>
            <a:ext cx="1076956" cy="781376"/>
            <a:chOff x="7151707" y="2250783"/>
            <a:chExt cx="1076956" cy="781376"/>
          </a:xfrm>
        </p:grpSpPr>
        <p:pic>
          <p:nvPicPr>
            <p:cNvPr id="284" name="Picture 283">
              <a:hlinkClick r:id="rId185"/>
            </p:cNvPr>
            <p:cNvPicPr>
              <a:picLocks noChangeAspect="1"/>
            </p:cNvPicPr>
            <p:nvPr/>
          </p:nvPicPr>
          <p:blipFill>
            <a:blip r:embed="rId18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0376" y="2250783"/>
              <a:ext cx="612000" cy="612000"/>
            </a:xfrm>
            <a:prstGeom prst="rect">
              <a:avLst/>
            </a:prstGeom>
          </p:spPr>
        </p:pic>
        <p:sp>
          <p:nvSpPr>
            <p:cNvPr id="285" name="TextBox 284"/>
            <p:cNvSpPr txBox="1"/>
            <p:nvPr/>
          </p:nvSpPr>
          <p:spPr>
            <a:xfrm>
              <a:off x="7151707" y="2724382"/>
              <a:ext cx="107695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MEMEX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2672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File:React-icon.svg - Wikimedia Comm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4909" y="-2568483"/>
            <a:ext cx="719191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File:React-icon.svg - Wikimedia Comm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53503" y="-2568483"/>
            <a:ext cx="719191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File:React-icon.svg - Wikimedia Comm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53503" y="3026774"/>
            <a:ext cx="719191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File:React-icon.svg - Wikimedia Comm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649" y="3026774"/>
            <a:ext cx="7191910" cy="640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File:React-icon.svg - Wikimedia Commons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2996" y="-11241"/>
            <a:ext cx="7718248" cy="6869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770994" y="2315383"/>
            <a:ext cx="6582251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800" dirty="0" smtClean="0">
                <a:latin typeface="Montserrat Black" pitchFamily="2" charset="0"/>
              </a:rPr>
              <a:t>REACT</a:t>
            </a:r>
          </a:p>
        </p:txBody>
      </p:sp>
    </p:spTree>
    <p:extLst>
      <p:ext uri="{BB962C8B-B14F-4D97-AF65-F5344CB8AC3E}">
        <p14:creationId xmlns:p14="http://schemas.microsoft.com/office/powerpoint/2010/main" val="4019230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300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3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" dur="3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3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3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9657" y="130629"/>
            <a:ext cx="11234057" cy="68634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 smtClean="0">
                <a:latin typeface="Montserrat Black" pitchFamily="2" charset="0"/>
              </a:rPr>
              <a:t>INTRODUCTION TO REACT</a:t>
            </a:r>
          </a:p>
          <a:p>
            <a:endParaRPr lang="en-US" sz="2800" b="1" dirty="0">
              <a:latin typeface="Lucida Console" panose="020B0609040504020204" pitchFamily="49" charset="0"/>
            </a:endParaRPr>
          </a:p>
          <a:p>
            <a:r>
              <a:rPr lang="en-US" sz="2800" b="1" dirty="0" smtClean="0"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React</a:t>
            </a:r>
            <a:r>
              <a:rPr lang="en-US" sz="2800" dirty="0" smtClean="0"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 </a:t>
            </a:r>
            <a:r>
              <a:rPr lang="en-US" sz="2800" dirty="0"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is a popular </a:t>
            </a:r>
            <a:r>
              <a:rPr lang="en-US" sz="2800" b="1" dirty="0"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JavaScript library</a:t>
            </a:r>
            <a:r>
              <a:rPr lang="en-US" sz="2800" dirty="0"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 used for building </a:t>
            </a:r>
            <a:r>
              <a:rPr lang="en-US" sz="2800" b="1" dirty="0"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user interfaces</a:t>
            </a:r>
            <a:r>
              <a:rPr lang="en-US" sz="2800" dirty="0"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. It helps developers create fast and interactive web applications using reusable </a:t>
            </a:r>
            <a:r>
              <a:rPr lang="en-US" sz="2800" b="1" dirty="0"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components</a:t>
            </a:r>
            <a:r>
              <a:rPr lang="en-US" sz="2800" dirty="0" smtClean="0"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.</a:t>
            </a:r>
          </a:p>
          <a:p>
            <a:endParaRPr lang="en-US" sz="2800" dirty="0">
              <a:latin typeface="Cascadia Code SemiLight" panose="020B0609020000020004" pitchFamily="49" charset="0"/>
              <a:ea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r>
              <a:rPr lang="en-US" sz="2800" dirty="0"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React updates only the parts of the page that change, making apps </a:t>
            </a:r>
            <a:r>
              <a:rPr lang="en-US" sz="2800" b="1" dirty="0"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efficient</a:t>
            </a:r>
            <a:r>
              <a:rPr lang="en-US" sz="2800" dirty="0"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 and </a:t>
            </a:r>
            <a:r>
              <a:rPr lang="en-US" sz="2800" b="1" dirty="0"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easy to maintain</a:t>
            </a:r>
            <a:r>
              <a:rPr lang="en-US" sz="2800" dirty="0"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. It uses </a:t>
            </a:r>
            <a:r>
              <a:rPr lang="en-US" sz="2800" b="1" dirty="0"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JSX</a:t>
            </a:r>
            <a:r>
              <a:rPr lang="en-US" sz="2800" dirty="0"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 (a mix of HTML and JavaScript) and follows a </a:t>
            </a:r>
            <a:r>
              <a:rPr lang="en-US" sz="2800" b="1" dirty="0"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component-based structure</a:t>
            </a:r>
            <a:r>
              <a:rPr lang="en-US" sz="2800" dirty="0"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 for better organization and reusability</a:t>
            </a:r>
            <a:r>
              <a:rPr lang="en-US" sz="2800" dirty="0" smtClean="0"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.</a:t>
            </a:r>
          </a:p>
          <a:p>
            <a:endParaRPr lang="en-US" sz="2800" dirty="0">
              <a:latin typeface="Cascadia Code SemiLight" panose="020B0609020000020004" pitchFamily="49" charset="0"/>
              <a:ea typeface="Cascadia Code SemiLight" panose="020B0609020000020004" pitchFamily="49" charset="0"/>
              <a:cs typeface="Cascadia Code SemiLight" panose="020B0609020000020004" pitchFamily="49" charset="0"/>
            </a:endParaRPr>
          </a:p>
          <a:p>
            <a:r>
              <a:rPr lang="en-US" sz="2800" dirty="0">
                <a:latin typeface="Cascadia Code SemiLight" panose="020B0609020000020004" pitchFamily="49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In short, React makes building modern, dynamic websites simpler and faster.</a:t>
            </a:r>
          </a:p>
        </p:txBody>
      </p:sp>
    </p:spTree>
    <p:extLst>
      <p:ext uri="{BB962C8B-B14F-4D97-AF65-F5344CB8AC3E}">
        <p14:creationId xmlns:p14="http://schemas.microsoft.com/office/powerpoint/2010/main" val="346832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217715" y="1514578"/>
            <a:ext cx="12191999" cy="5401479"/>
            <a:chOff x="830489" y="581933"/>
            <a:chExt cx="12191999" cy="5401479"/>
          </a:xfrm>
        </p:grpSpPr>
        <p:sp>
          <p:nvSpPr>
            <p:cNvPr id="5" name="Rectangle 4"/>
            <p:cNvSpPr/>
            <p:nvPr/>
          </p:nvSpPr>
          <p:spPr>
            <a:xfrm>
              <a:off x="830489" y="581933"/>
              <a:ext cx="12191999" cy="540147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1500" dirty="0" smtClean="0">
                  <a:latin typeface="Montserrat Black" pitchFamily="2" charset="0"/>
                </a:rPr>
                <a:t>TOP-NOTCH   REACT		 </a:t>
              </a:r>
              <a:r>
                <a:rPr lang="en-US" sz="11500" dirty="0" smtClean="0">
                  <a:solidFill>
                    <a:srgbClr val="61DBFB"/>
                  </a:solidFill>
                  <a:latin typeface="Montserrat Black" pitchFamily="2" charset="0"/>
                </a:rPr>
                <a:t>UI</a:t>
              </a:r>
              <a:r>
                <a:rPr lang="en-US" sz="11500" dirty="0" smtClean="0">
                  <a:latin typeface="Montserrat Black" pitchFamily="2" charset="0"/>
                </a:rPr>
                <a:t> COMPONENTS</a:t>
              </a:r>
            </a:p>
          </p:txBody>
        </p:sp>
        <p:pic>
          <p:nvPicPr>
            <p:cNvPr id="6" name="Picture 4" descr="File:React-icon.svg - Wikimedia Commons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7043" y="2641774"/>
              <a:ext cx="1374999" cy="1223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AutoShape 8" descr="Ant Design Vector Logo - Download Free SVG Icon | Worldvectorlog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AutoShape 10" descr="Ant Design Vector Logo - Download Free SVG Icon | Worldvectorlog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AutoShape 20" descr="Hero UI - HD Robots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AutoShape 24" descr="Mvpblocks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utoShape 26" descr="Mvpblocks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0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2113</TotalTime>
  <Words>376</Words>
  <Application>Microsoft Office PowerPoint</Application>
  <PresentationFormat>Custom</PresentationFormat>
  <Paragraphs>153</Paragraphs>
  <Slides>11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ESEC-MCA-34</dc:creator>
  <cp:lastModifiedBy>LINGESHWARMA MK</cp:lastModifiedBy>
  <cp:revision>121</cp:revision>
  <dcterms:created xsi:type="dcterms:W3CDTF">2025-09-24T05:45:53Z</dcterms:created>
  <dcterms:modified xsi:type="dcterms:W3CDTF">2025-10-13T00:45:21Z</dcterms:modified>
</cp:coreProperties>
</file>